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4"/>
  </p:sldMasterIdLst>
  <p:notesMasterIdLst>
    <p:notesMasterId r:id="rId20"/>
  </p:notesMasterIdLst>
  <p:handoutMasterIdLst>
    <p:handoutMasterId r:id="rId21"/>
  </p:handoutMasterIdLst>
  <p:sldIdLst>
    <p:sldId id="258" r:id="rId5"/>
    <p:sldId id="284" r:id="rId6"/>
    <p:sldId id="261" r:id="rId7"/>
    <p:sldId id="263" r:id="rId8"/>
    <p:sldId id="286" r:id="rId9"/>
    <p:sldId id="262" r:id="rId10"/>
    <p:sldId id="296" r:id="rId11"/>
    <p:sldId id="295" r:id="rId12"/>
    <p:sldId id="302" r:id="rId13"/>
    <p:sldId id="298" r:id="rId14"/>
    <p:sldId id="300" r:id="rId15"/>
    <p:sldId id="294" r:id="rId16"/>
    <p:sldId id="264" r:id="rId17"/>
    <p:sldId id="290" r:id="rId18"/>
    <p:sldId id="28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383168-B22E-475A-BC70-18BC1080B03E}" v="20" dt="2023-12-05T05:55:18.984"/>
    <p1510:client id="{0B824989-552C-477E-99B7-D4E2F4CE5617}" v="3" dt="2023-12-05T04:40:55.559"/>
    <p1510:client id="{3ACDDD2A-EFC8-46DA-A11B-DF7C4C284891}" v="1504" vWet="1506" dt="2023-12-05T05:11:23.759"/>
    <p1510:client id="{63624230-FA5F-4635-A37B-A7A94B48AEEF}" v="470" dt="2023-12-05T03:22:45.179"/>
    <p1510:client id="{6D60CB65-152E-4740-BDB2-46CC46AB1157}" v="9" dt="2023-12-05T05:06:38.988"/>
    <p1510:client id="{786A4E1F-FB3D-4AF6-908D-F0EA14BF19FC}" v="8" dt="2023-12-05T03:46:19.844"/>
    <p1510:client id="{99EB7A3D-C044-4D14-B8A7-598574F3AC58}" v="226" dt="2023-12-05T05:54:53.457"/>
    <p1510:client id="{BB820B00-D52E-4D4D-9F82-26DF3E8E648F}" v="81" dt="2023-12-05T04:51:59.320"/>
    <p1510:client id="{D255AAB9-D0D3-4079-B4C6-82062C30E5CD}" v="270" dt="2023-12-05T03:01:06.259"/>
    <p1510:client id="{D39EE4C4-E268-424D-B961-D1647DD976A1}" v="571" dt="2023-12-05T05:16:23.927"/>
    <p1510:client id="{E94F2E0D-782A-40E7-8DDC-3268CF6AC694}" v="10" dt="2023-12-05T02:03:39.2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mar, Jagannath Ajaya" userId="620b2ab4-6e9a-492d-bbe5-c130a77dd220" providerId="ADAL" clId="{D39EE4C4-E268-424D-B961-D1647DD976A1}"/>
    <pc:docChg chg="undo custSel addSld delSld modSld">
      <pc:chgData name="Kumar, Jagannath Ajaya" userId="620b2ab4-6e9a-492d-bbe5-c130a77dd220" providerId="ADAL" clId="{D39EE4C4-E268-424D-B961-D1647DD976A1}" dt="2023-12-05T05:16:23.928" v="557" actId="5793"/>
      <pc:docMkLst>
        <pc:docMk/>
      </pc:docMkLst>
      <pc:sldChg chg="modSp mod">
        <pc:chgData name="Kumar, Jagannath Ajaya" userId="620b2ab4-6e9a-492d-bbe5-c130a77dd220" providerId="ADAL" clId="{D39EE4C4-E268-424D-B961-D1647DD976A1}" dt="2023-12-05T04:41:57.293" v="9" actId="14100"/>
        <pc:sldMkLst>
          <pc:docMk/>
          <pc:sldMk cId="4172296837" sldId="258"/>
        </pc:sldMkLst>
        <pc:picChg chg="mod">
          <ac:chgData name="Kumar, Jagannath Ajaya" userId="620b2ab4-6e9a-492d-bbe5-c130a77dd220" providerId="ADAL" clId="{D39EE4C4-E268-424D-B961-D1647DD976A1}" dt="2023-12-05T04:41:57.293" v="9" actId="14100"/>
          <ac:picMkLst>
            <pc:docMk/>
            <pc:sldMk cId="4172296837" sldId="258"/>
            <ac:picMk id="13" creationId="{85E336C8-AD49-7657-8182-C73FBA6BCC76}"/>
          </ac:picMkLst>
        </pc:picChg>
      </pc:sldChg>
      <pc:sldChg chg="addSp delSp modSp mod">
        <pc:chgData name="Kumar, Jagannath Ajaya" userId="620b2ab4-6e9a-492d-bbe5-c130a77dd220" providerId="ADAL" clId="{D39EE4C4-E268-424D-B961-D1647DD976A1}" dt="2023-12-05T05:16:23.928" v="557" actId="5793"/>
        <pc:sldMkLst>
          <pc:docMk/>
          <pc:sldMk cId="3518687687" sldId="298"/>
        </pc:sldMkLst>
        <pc:spChg chg="add mod">
          <ac:chgData name="Kumar, Jagannath Ajaya" userId="620b2ab4-6e9a-492d-bbe5-c130a77dd220" providerId="ADAL" clId="{D39EE4C4-E268-424D-B961-D1647DD976A1}" dt="2023-12-05T05:16:23.928" v="557" actId="5793"/>
          <ac:spMkLst>
            <pc:docMk/>
            <pc:sldMk cId="3518687687" sldId="298"/>
            <ac:spMk id="2" creationId="{6806588F-4B88-32FF-A26E-48D98C88630E}"/>
          </ac:spMkLst>
        </pc:spChg>
        <pc:spChg chg="del mod">
          <ac:chgData name="Kumar, Jagannath Ajaya" userId="620b2ab4-6e9a-492d-bbe5-c130a77dd220" providerId="ADAL" clId="{D39EE4C4-E268-424D-B961-D1647DD976A1}" dt="2023-12-05T05:00:09.544" v="14"/>
          <ac:spMkLst>
            <pc:docMk/>
            <pc:sldMk cId="3518687687" sldId="298"/>
            <ac:spMk id="7" creationId="{F3D22D53-586E-4F80-B549-03B4A942D854}"/>
          </ac:spMkLst>
        </pc:spChg>
      </pc:sldChg>
      <pc:sldChg chg="new del">
        <pc:chgData name="Kumar, Jagannath Ajaya" userId="620b2ab4-6e9a-492d-bbe5-c130a77dd220" providerId="ADAL" clId="{D39EE4C4-E268-424D-B961-D1647DD976A1}" dt="2023-12-05T04:45:24.914" v="11" actId="47"/>
        <pc:sldMkLst>
          <pc:docMk/>
          <pc:sldMk cId="2947384895" sldId="301"/>
        </pc:sldMkLst>
      </pc:sldChg>
    </pc:docChg>
  </pc:docChgLst>
  <pc:docChgLst>
    <pc:chgData name="Yewankar, Aditya Praveen" userId="S::axy210025@utdallas.edu::4e3ccca7-7222-4d36-863d-cecc78631106" providerId="AD" clId="Web-{BB820B00-D52E-4D4D-9F82-26DF3E8E648F}"/>
    <pc:docChg chg="modSld">
      <pc:chgData name="Yewankar, Aditya Praveen" userId="S::axy210025@utdallas.edu::4e3ccca7-7222-4d36-863d-cecc78631106" providerId="AD" clId="Web-{BB820B00-D52E-4D4D-9F82-26DF3E8E648F}" dt="2023-12-05T04:51:58.554" v="77" actId="20577"/>
      <pc:docMkLst>
        <pc:docMk/>
      </pc:docMkLst>
      <pc:sldChg chg="modSp">
        <pc:chgData name="Yewankar, Aditya Praveen" userId="S::axy210025@utdallas.edu::4e3ccca7-7222-4d36-863d-cecc78631106" providerId="AD" clId="Web-{BB820B00-D52E-4D4D-9F82-26DF3E8E648F}" dt="2023-12-05T04:51:58.554" v="77" actId="20577"/>
        <pc:sldMkLst>
          <pc:docMk/>
          <pc:sldMk cId="3345445729" sldId="302"/>
        </pc:sldMkLst>
        <pc:spChg chg="mod">
          <ac:chgData name="Yewankar, Aditya Praveen" userId="S::axy210025@utdallas.edu::4e3ccca7-7222-4d36-863d-cecc78631106" providerId="AD" clId="Web-{BB820B00-D52E-4D4D-9F82-26DF3E8E648F}" dt="2023-12-05T04:46:00.260" v="0" actId="20577"/>
          <ac:spMkLst>
            <pc:docMk/>
            <pc:sldMk cId="3345445729" sldId="302"/>
            <ac:spMk id="6" creationId="{8146B020-2B12-4533-AB98-A078339B314A}"/>
          </ac:spMkLst>
        </pc:spChg>
        <pc:spChg chg="mod">
          <ac:chgData name="Yewankar, Aditya Praveen" userId="S::axy210025@utdallas.edu::4e3ccca7-7222-4d36-863d-cecc78631106" providerId="AD" clId="Web-{BB820B00-D52E-4D4D-9F82-26DF3E8E648F}" dt="2023-12-05T04:46:08.886" v="5" actId="20577"/>
          <ac:spMkLst>
            <pc:docMk/>
            <pc:sldMk cId="3345445729" sldId="302"/>
            <ac:spMk id="7" creationId="{F3D22D53-586E-4F80-B549-03B4A942D854}"/>
          </ac:spMkLst>
        </pc:spChg>
        <pc:spChg chg="mod">
          <ac:chgData name="Yewankar, Aditya Praveen" userId="S::axy210025@utdallas.edu::4e3ccca7-7222-4d36-863d-cecc78631106" providerId="AD" clId="Web-{BB820B00-D52E-4D4D-9F82-26DF3E8E648F}" dt="2023-12-05T04:51:58.554" v="77" actId="20577"/>
          <ac:spMkLst>
            <pc:docMk/>
            <pc:sldMk cId="3345445729" sldId="302"/>
            <ac:spMk id="9" creationId="{8FCBD0C0-51AE-19F1-8AE3-DA32C0ECCBE6}"/>
          </ac:spMkLst>
        </pc:spChg>
      </pc:sldChg>
    </pc:docChg>
  </pc:docChgLst>
  <pc:docChgLst>
    <pc:chgData name="Yewankar, Aditya Praveen" userId="S::axy210025@utdallas.edu::4e3ccca7-7222-4d36-863d-cecc78631106" providerId="AD" clId="Web-{6D60CB65-152E-4740-BDB2-46CC46AB1157}"/>
    <pc:docChg chg="modSld">
      <pc:chgData name="Yewankar, Aditya Praveen" userId="S::axy210025@utdallas.edu::4e3ccca7-7222-4d36-863d-cecc78631106" providerId="AD" clId="Web-{6D60CB65-152E-4740-BDB2-46CC46AB1157}" dt="2023-12-05T05:06:38.988" v="7" actId="1076"/>
      <pc:docMkLst>
        <pc:docMk/>
      </pc:docMkLst>
      <pc:sldChg chg="addSp delSp modSp">
        <pc:chgData name="Yewankar, Aditya Praveen" userId="S::axy210025@utdallas.edu::4e3ccca7-7222-4d36-863d-cecc78631106" providerId="AD" clId="Web-{6D60CB65-152E-4740-BDB2-46CC46AB1157}" dt="2023-12-05T05:06:38.988" v="7" actId="1076"/>
        <pc:sldMkLst>
          <pc:docMk/>
          <pc:sldMk cId="4172296837" sldId="258"/>
        </pc:sldMkLst>
        <pc:picChg chg="add mod">
          <ac:chgData name="Yewankar, Aditya Praveen" userId="S::axy210025@utdallas.edu::4e3ccca7-7222-4d36-863d-cecc78631106" providerId="AD" clId="Web-{6D60CB65-152E-4740-BDB2-46CC46AB1157}" dt="2023-12-05T05:06:38.988" v="7" actId="1076"/>
          <ac:picMkLst>
            <pc:docMk/>
            <pc:sldMk cId="4172296837" sldId="258"/>
            <ac:picMk id="5" creationId="{739E0678-EC80-9D31-B6E8-58BB9DF500C5}"/>
          </ac:picMkLst>
        </pc:picChg>
        <pc:picChg chg="del">
          <ac:chgData name="Yewankar, Aditya Praveen" userId="S::axy210025@utdallas.edu::4e3ccca7-7222-4d36-863d-cecc78631106" providerId="AD" clId="Web-{6D60CB65-152E-4740-BDB2-46CC46AB1157}" dt="2023-12-05T05:05:52.736" v="0"/>
          <ac:picMkLst>
            <pc:docMk/>
            <pc:sldMk cId="4172296837" sldId="258"/>
            <ac:picMk id="15" creationId="{AC31E566-8A8F-1760-626A-408113F066B0}"/>
          </ac:picMkLst>
        </pc:picChg>
      </pc:sldChg>
    </pc:docChg>
  </pc:docChgLst>
  <pc:docChgLst>
    <pc:chgData name="Chundru Venkateswara Prasad, Sai Thushara Chowdary" userId="3ff2bc16-79a1-416b-855f-f0a50c5eb9a6" providerId="ADAL" clId="{3ACDDD2A-EFC8-46DA-A11B-DF7C4C284891}"/>
    <pc:docChg chg="undo redo custSel addSld delSld modSld sldOrd">
      <pc:chgData name="Chundru Venkateswara Prasad, Sai Thushara Chowdary" userId="3ff2bc16-79a1-416b-855f-f0a50c5eb9a6" providerId="ADAL" clId="{3ACDDD2A-EFC8-46DA-A11B-DF7C4C284891}" dt="2023-12-05T05:10:35.513" v="2296" actId="14100"/>
      <pc:docMkLst>
        <pc:docMk/>
      </pc:docMkLst>
      <pc:sldChg chg="addSp delSp modSp mod">
        <pc:chgData name="Chundru Venkateswara Prasad, Sai Thushara Chowdary" userId="3ff2bc16-79a1-416b-855f-f0a50c5eb9a6" providerId="ADAL" clId="{3ACDDD2A-EFC8-46DA-A11B-DF7C4C284891}" dt="2023-12-05T05:10:35.513" v="2296" actId="14100"/>
        <pc:sldMkLst>
          <pc:docMk/>
          <pc:sldMk cId="4172296837" sldId="258"/>
        </pc:sldMkLst>
        <pc:spChg chg="mod">
          <ac:chgData name="Chundru Venkateswara Prasad, Sai Thushara Chowdary" userId="3ff2bc16-79a1-416b-855f-f0a50c5eb9a6" providerId="ADAL" clId="{3ACDDD2A-EFC8-46DA-A11B-DF7C4C284891}" dt="2023-12-05T05:01:05.222" v="2174" actId="20577"/>
          <ac:spMkLst>
            <pc:docMk/>
            <pc:sldMk cId="4172296837" sldId="258"/>
            <ac:spMk id="3" creationId="{A017FF9C-6A7E-4A79-81BB-438E8EA9676A}"/>
          </ac:spMkLst>
        </pc:spChg>
        <pc:spChg chg="add mod">
          <ac:chgData name="Chundru Venkateswara Prasad, Sai Thushara Chowdary" userId="3ff2bc16-79a1-416b-855f-f0a50c5eb9a6" providerId="ADAL" clId="{3ACDDD2A-EFC8-46DA-A11B-DF7C4C284891}" dt="2023-12-05T01:08:52.607" v="843" actId="5793"/>
          <ac:spMkLst>
            <pc:docMk/>
            <pc:sldMk cId="4172296837" sldId="258"/>
            <ac:spMk id="5" creationId="{B05790D5-7937-A21A-271A-139EDD02315E}"/>
          </ac:spMkLst>
        </pc:spChg>
        <pc:spChg chg="mod">
          <ac:chgData name="Chundru Venkateswara Prasad, Sai Thushara Chowdary" userId="3ff2bc16-79a1-416b-855f-f0a50c5eb9a6" providerId="ADAL" clId="{3ACDDD2A-EFC8-46DA-A11B-DF7C4C284891}" dt="2023-12-04T01:56:19.088" v="31" actId="20577"/>
          <ac:spMkLst>
            <pc:docMk/>
            <pc:sldMk cId="4172296837" sldId="258"/>
            <ac:spMk id="9" creationId="{18A8B7A0-4A79-065E-FE24-E409B6F02971}"/>
          </ac:spMkLst>
        </pc:spChg>
        <pc:picChg chg="mod">
          <ac:chgData name="Chundru Venkateswara Prasad, Sai Thushara Chowdary" userId="3ff2bc16-79a1-416b-855f-f0a50c5eb9a6" providerId="ADAL" clId="{3ACDDD2A-EFC8-46DA-A11B-DF7C4C284891}" dt="2023-12-05T05:10:35.513" v="2296" actId="14100"/>
          <ac:picMkLst>
            <pc:docMk/>
            <pc:sldMk cId="4172296837" sldId="258"/>
            <ac:picMk id="5" creationId="{739E0678-EC80-9D31-B6E8-58BB9DF500C5}"/>
          </ac:picMkLst>
        </pc:picChg>
        <pc:picChg chg="add del mod">
          <ac:chgData name="Chundru Venkateswara Prasad, Sai Thushara Chowdary" userId="3ff2bc16-79a1-416b-855f-f0a50c5eb9a6" providerId="ADAL" clId="{3ACDDD2A-EFC8-46DA-A11B-DF7C4C284891}" dt="2023-12-05T01:09:13.521" v="854" actId="478"/>
          <ac:picMkLst>
            <pc:docMk/>
            <pc:sldMk cId="4172296837" sldId="258"/>
            <ac:picMk id="7" creationId="{634DD717-D0EC-9B37-014B-F4898D2C203B}"/>
          </ac:picMkLst>
        </pc:picChg>
        <pc:picChg chg="del">
          <ac:chgData name="Chundru Venkateswara Prasad, Sai Thushara Chowdary" userId="3ff2bc16-79a1-416b-855f-f0a50c5eb9a6" providerId="ADAL" clId="{3ACDDD2A-EFC8-46DA-A11B-DF7C4C284891}" dt="2023-12-05T01:08:27.714" v="837" actId="478"/>
          <ac:picMkLst>
            <pc:docMk/>
            <pc:sldMk cId="4172296837" sldId="258"/>
            <ac:picMk id="10" creationId="{6A839B6D-3263-666F-23B7-CDAA534566A5}"/>
          </ac:picMkLst>
        </pc:picChg>
        <pc:picChg chg="mod">
          <ac:chgData name="Chundru Venkateswara Prasad, Sai Thushara Chowdary" userId="3ff2bc16-79a1-416b-855f-f0a50c5eb9a6" providerId="ADAL" clId="{3ACDDD2A-EFC8-46DA-A11B-DF7C4C284891}" dt="2023-12-05T05:00:42.933" v="2118" actId="1035"/>
          <ac:picMkLst>
            <pc:docMk/>
            <pc:sldMk cId="4172296837" sldId="258"/>
            <ac:picMk id="13" creationId="{85E336C8-AD49-7657-8182-C73FBA6BCC76}"/>
          </ac:picMkLst>
        </pc:picChg>
        <pc:picChg chg="add mod">
          <ac:chgData name="Chundru Venkateswara Prasad, Sai Thushara Chowdary" userId="3ff2bc16-79a1-416b-855f-f0a50c5eb9a6" providerId="ADAL" clId="{3ACDDD2A-EFC8-46DA-A11B-DF7C4C284891}" dt="2023-12-05T01:12:27.538" v="882" actId="1035"/>
          <ac:picMkLst>
            <pc:docMk/>
            <pc:sldMk cId="4172296837" sldId="258"/>
            <ac:picMk id="20" creationId="{84CFF2DF-FBFB-2E2F-5059-1DC16A770480}"/>
          </ac:picMkLst>
        </pc:picChg>
        <pc:picChg chg="mod">
          <ac:chgData name="Chundru Venkateswara Prasad, Sai Thushara Chowdary" userId="3ff2bc16-79a1-416b-855f-f0a50c5eb9a6" providerId="ADAL" clId="{3ACDDD2A-EFC8-46DA-A11B-DF7C4C284891}" dt="2023-12-05T02:03:10.144" v="960" actId="1035"/>
          <ac:picMkLst>
            <pc:docMk/>
            <pc:sldMk cId="4172296837" sldId="258"/>
            <ac:picMk id="21" creationId="{C88CC516-1CA1-3242-6A5D-DFE1A922BA50}"/>
          </ac:picMkLst>
        </pc:picChg>
      </pc:sldChg>
      <pc:sldChg chg="modSp mod">
        <pc:chgData name="Chundru Venkateswara Prasad, Sai Thushara Chowdary" userId="3ff2bc16-79a1-416b-855f-f0a50c5eb9a6" providerId="ADAL" clId="{3ACDDD2A-EFC8-46DA-A11B-DF7C4C284891}" dt="2023-12-05T02:09:10.570" v="1023" actId="1076"/>
        <pc:sldMkLst>
          <pc:docMk/>
          <pc:sldMk cId="1056707768" sldId="261"/>
        </pc:sldMkLst>
        <pc:spChg chg="mod">
          <ac:chgData name="Chundru Venkateswara Prasad, Sai Thushara Chowdary" userId="3ff2bc16-79a1-416b-855f-f0a50c5eb9a6" providerId="ADAL" clId="{3ACDDD2A-EFC8-46DA-A11B-DF7C4C284891}" dt="2023-12-05T02:09:05.421" v="1022" actId="1076"/>
          <ac:spMkLst>
            <pc:docMk/>
            <pc:sldMk cId="1056707768" sldId="261"/>
            <ac:spMk id="8" creationId="{411E9392-71EA-4293-909F-1FE7DD38E31D}"/>
          </ac:spMkLst>
        </pc:spChg>
        <pc:grpChg chg="mod">
          <ac:chgData name="Chundru Venkateswara Prasad, Sai Thushara Chowdary" userId="3ff2bc16-79a1-416b-855f-f0a50c5eb9a6" providerId="ADAL" clId="{3ACDDD2A-EFC8-46DA-A11B-DF7C4C284891}" dt="2023-12-05T02:08:06.995" v="1017" actId="1037"/>
          <ac:grpSpMkLst>
            <pc:docMk/>
            <pc:sldMk cId="1056707768" sldId="261"/>
            <ac:grpSpMk id="10" creationId="{04EACC33-3BBF-4195-8927-841FEBB364AD}"/>
          </ac:grpSpMkLst>
        </pc:grpChg>
        <pc:graphicFrameChg chg="mod modGraphic">
          <ac:chgData name="Chundru Venkateswara Prasad, Sai Thushara Chowdary" userId="3ff2bc16-79a1-416b-855f-f0a50c5eb9a6" providerId="ADAL" clId="{3ACDDD2A-EFC8-46DA-A11B-DF7C4C284891}" dt="2023-12-05T02:09:10.570" v="1023" actId="1076"/>
          <ac:graphicFrameMkLst>
            <pc:docMk/>
            <pc:sldMk cId="1056707768" sldId="261"/>
            <ac:graphicFrameMk id="2" creationId="{5FBB160E-7E16-3BCB-2319-74996270888B}"/>
          </ac:graphicFrameMkLst>
        </pc:graphicFrameChg>
      </pc:sldChg>
      <pc:sldChg chg="addSp delSp modSp mod">
        <pc:chgData name="Chundru Venkateswara Prasad, Sai Thushara Chowdary" userId="3ff2bc16-79a1-416b-855f-f0a50c5eb9a6" providerId="ADAL" clId="{3ACDDD2A-EFC8-46DA-A11B-DF7C4C284891}" dt="2023-12-05T02:31:50.660" v="1699" actId="14100"/>
        <pc:sldMkLst>
          <pc:docMk/>
          <pc:sldMk cId="1807676731" sldId="262"/>
        </pc:sldMkLst>
        <pc:spChg chg="add del mod">
          <ac:chgData name="Chundru Venkateswara Prasad, Sai Thushara Chowdary" userId="3ff2bc16-79a1-416b-855f-f0a50c5eb9a6" providerId="ADAL" clId="{3ACDDD2A-EFC8-46DA-A11B-DF7C4C284891}" dt="2023-12-05T01:36:02.772" v="885" actId="478"/>
          <ac:spMkLst>
            <pc:docMk/>
            <pc:sldMk cId="1807676731" sldId="262"/>
            <ac:spMk id="5" creationId="{E4D8F874-B1B8-65EA-62F7-978EAE178950}"/>
          </ac:spMkLst>
        </pc:spChg>
        <pc:spChg chg="del">
          <ac:chgData name="Chundru Venkateswara Prasad, Sai Thushara Chowdary" userId="3ff2bc16-79a1-416b-855f-f0a50c5eb9a6" providerId="ADAL" clId="{3ACDDD2A-EFC8-46DA-A11B-DF7C4C284891}" dt="2023-12-05T01:35:58.723" v="883" actId="478"/>
          <ac:spMkLst>
            <pc:docMk/>
            <pc:sldMk cId="1807676731" sldId="262"/>
            <ac:spMk id="7" creationId="{F3D22D53-586E-4F80-B549-03B4A942D854}"/>
          </ac:spMkLst>
        </pc:spChg>
        <pc:spChg chg="add mod">
          <ac:chgData name="Chundru Venkateswara Prasad, Sai Thushara Chowdary" userId="3ff2bc16-79a1-416b-855f-f0a50c5eb9a6" providerId="ADAL" clId="{3ACDDD2A-EFC8-46DA-A11B-DF7C4C284891}" dt="2023-12-05T02:26:38.239" v="1671" actId="113"/>
          <ac:spMkLst>
            <pc:docMk/>
            <pc:sldMk cId="1807676731" sldId="262"/>
            <ac:spMk id="8" creationId="{3FEFF660-5D75-7D1C-E77E-54D9AC9D3B24}"/>
          </ac:spMkLst>
        </pc:spChg>
        <pc:picChg chg="mod">
          <ac:chgData name="Chundru Venkateswara Prasad, Sai Thushara Chowdary" userId="3ff2bc16-79a1-416b-855f-f0a50c5eb9a6" providerId="ADAL" clId="{3ACDDD2A-EFC8-46DA-A11B-DF7C4C284891}" dt="2023-12-05T02:31:50.660" v="1699" actId="14100"/>
          <ac:picMkLst>
            <pc:docMk/>
            <pc:sldMk cId="1807676731" sldId="262"/>
            <ac:picMk id="4" creationId="{9CA295A1-F8C3-E636-8F66-C575D9625CD2}"/>
          </ac:picMkLst>
        </pc:picChg>
      </pc:sldChg>
      <pc:sldChg chg="addSp delSp modSp mod">
        <pc:chgData name="Chundru Venkateswara Prasad, Sai Thushara Chowdary" userId="3ff2bc16-79a1-416b-855f-f0a50c5eb9a6" providerId="ADAL" clId="{3ACDDD2A-EFC8-46DA-A11B-DF7C4C284891}" dt="2023-12-05T05:02:23.296" v="2176" actId="14826"/>
        <pc:sldMkLst>
          <pc:docMk/>
          <pc:sldMk cId="893224875" sldId="263"/>
        </pc:sldMkLst>
        <pc:spChg chg="add mod">
          <ac:chgData name="Chundru Venkateswara Prasad, Sai Thushara Chowdary" userId="3ff2bc16-79a1-416b-855f-f0a50c5eb9a6" providerId="ADAL" clId="{3ACDDD2A-EFC8-46DA-A11B-DF7C4C284891}" dt="2023-12-05T02:10:44.118" v="1052" actId="14861"/>
          <ac:spMkLst>
            <pc:docMk/>
            <pc:sldMk cId="893224875" sldId="263"/>
            <ac:spMk id="2" creationId="{C7CE6AD2-F7FC-3A62-ED2A-EC6B88A1C3B0}"/>
          </ac:spMkLst>
        </pc:spChg>
        <pc:spChg chg="del mod">
          <ac:chgData name="Chundru Venkateswara Prasad, Sai Thushara Chowdary" userId="3ff2bc16-79a1-416b-855f-f0a50c5eb9a6" providerId="ADAL" clId="{3ACDDD2A-EFC8-46DA-A11B-DF7C4C284891}" dt="2023-12-05T02:12:12.788" v="1187" actId="478"/>
          <ac:spMkLst>
            <pc:docMk/>
            <pc:sldMk cId="893224875" sldId="263"/>
            <ac:spMk id="7" creationId="{F3D22D53-586E-4F80-B549-03B4A942D854}"/>
          </ac:spMkLst>
        </pc:spChg>
        <pc:spChg chg="add mod">
          <ac:chgData name="Chundru Venkateswara Prasad, Sai Thushara Chowdary" userId="3ff2bc16-79a1-416b-855f-f0a50c5eb9a6" providerId="ADAL" clId="{3ACDDD2A-EFC8-46DA-A11B-DF7C4C284891}" dt="2023-12-05T02:11:33.068" v="1081" actId="1036"/>
          <ac:spMkLst>
            <pc:docMk/>
            <pc:sldMk cId="893224875" sldId="263"/>
            <ac:spMk id="11" creationId="{CF25DF5A-EAC1-7980-C728-0573E8293D7B}"/>
          </ac:spMkLst>
        </pc:spChg>
        <pc:spChg chg="add mod">
          <ac:chgData name="Chundru Venkateswara Prasad, Sai Thushara Chowdary" userId="3ff2bc16-79a1-416b-855f-f0a50c5eb9a6" providerId="ADAL" clId="{3ACDDD2A-EFC8-46DA-A11B-DF7C4C284891}" dt="2023-12-05T02:12:06.389" v="1182" actId="20577"/>
          <ac:spMkLst>
            <pc:docMk/>
            <pc:sldMk cId="893224875" sldId="263"/>
            <ac:spMk id="12" creationId="{755B85DE-D396-DE41-BEBE-72DC72B2CB7C}"/>
          </ac:spMkLst>
        </pc:spChg>
        <pc:spChg chg="add mod">
          <ac:chgData name="Chundru Venkateswara Prasad, Sai Thushara Chowdary" userId="3ff2bc16-79a1-416b-855f-f0a50c5eb9a6" providerId="ADAL" clId="{3ACDDD2A-EFC8-46DA-A11B-DF7C4C284891}" dt="2023-12-05T02:12:48.528" v="1196" actId="14100"/>
          <ac:spMkLst>
            <pc:docMk/>
            <pc:sldMk cId="893224875" sldId="263"/>
            <ac:spMk id="14" creationId="{AA51C0B7-B4D3-3139-6D9C-40D9FEAB56AB}"/>
          </ac:spMkLst>
        </pc:spChg>
        <pc:spChg chg="add del mod">
          <ac:chgData name="Chundru Venkateswara Prasad, Sai Thushara Chowdary" userId="3ff2bc16-79a1-416b-855f-f0a50c5eb9a6" providerId="ADAL" clId="{3ACDDD2A-EFC8-46DA-A11B-DF7C4C284891}" dt="2023-12-05T02:12:22.110" v="1188" actId="478"/>
          <ac:spMkLst>
            <pc:docMk/>
            <pc:sldMk cId="893224875" sldId="263"/>
            <ac:spMk id="16" creationId="{78DC608A-BBE4-696F-C3B1-24CCEB6FACC8}"/>
          </ac:spMkLst>
        </pc:spChg>
        <pc:picChg chg="mod">
          <ac:chgData name="Chundru Venkateswara Prasad, Sai Thushara Chowdary" userId="3ff2bc16-79a1-416b-855f-f0a50c5eb9a6" providerId="ADAL" clId="{3ACDDD2A-EFC8-46DA-A11B-DF7C4C284891}" dt="2023-12-05T05:02:23.296" v="2176" actId="14826"/>
          <ac:picMkLst>
            <pc:docMk/>
            <pc:sldMk cId="893224875" sldId="263"/>
            <ac:picMk id="9" creationId="{8CFBDF6E-78AD-4FBA-9B07-1F98608A8B28}"/>
          </ac:picMkLst>
        </pc:picChg>
        <pc:cxnChg chg="add del mod">
          <ac:chgData name="Chundru Venkateswara Prasad, Sai Thushara Chowdary" userId="3ff2bc16-79a1-416b-855f-f0a50c5eb9a6" providerId="ADAL" clId="{3ACDDD2A-EFC8-46DA-A11B-DF7C4C284891}" dt="2023-12-05T02:10:57.470" v="1054" actId="11529"/>
          <ac:cxnSpMkLst>
            <pc:docMk/>
            <pc:sldMk cId="893224875" sldId="263"/>
            <ac:cxnSpMk id="4" creationId="{762090B9-FBAF-3B87-B1E0-881E91D36E89}"/>
          </ac:cxnSpMkLst>
        </pc:cxnChg>
        <pc:cxnChg chg="add mod">
          <ac:chgData name="Chundru Venkateswara Prasad, Sai Thushara Chowdary" userId="3ff2bc16-79a1-416b-855f-f0a50c5eb9a6" providerId="ADAL" clId="{3ACDDD2A-EFC8-46DA-A11B-DF7C4C284891}" dt="2023-12-05T02:11:11.413" v="1056" actId="14100"/>
          <ac:cxnSpMkLst>
            <pc:docMk/>
            <pc:sldMk cId="893224875" sldId="263"/>
            <ac:cxnSpMk id="8" creationId="{3AC34684-DE16-5AC2-4AAE-222CDD58EB3D}"/>
          </ac:cxnSpMkLst>
        </pc:cxnChg>
        <pc:cxnChg chg="add mod">
          <ac:chgData name="Chundru Venkateswara Prasad, Sai Thushara Chowdary" userId="3ff2bc16-79a1-416b-855f-f0a50c5eb9a6" providerId="ADAL" clId="{3ACDDD2A-EFC8-46DA-A11B-DF7C4C284891}" dt="2023-12-05T02:11:59.763" v="1171" actId="1038"/>
          <ac:cxnSpMkLst>
            <pc:docMk/>
            <pc:sldMk cId="893224875" sldId="263"/>
            <ac:cxnSpMk id="13" creationId="{87615F12-8399-C8C3-0760-5297B3C88DA4}"/>
          </ac:cxnSpMkLst>
        </pc:cxnChg>
      </pc:sldChg>
      <pc:sldChg chg="modSp mod">
        <pc:chgData name="Chundru Venkateswara Prasad, Sai Thushara Chowdary" userId="3ff2bc16-79a1-416b-855f-f0a50c5eb9a6" providerId="ADAL" clId="{3ACDDD2A-EFC8-46DA-A11B-DF7C4C284891}" dt="2023-12-05T05:01:48.584" v="2175" actId="14826"/>
        <pc:sldMkLst>
          <pc:docMk/>
          <pc:sldMk cId="2596897703" sldId="264"/>
        </pc:sldMkLst>
        <pc:spChg chg="mod">
          <ac:chgData name="Chundru Venkateswara Prasad, Sai Thushara Chowdary" userId="3ff2bc16-79a1-416b-855f-f0a50c5eb9a6" providerId="ADAL" clId="{3ACDDD2A-EFC8-46DA-A11B-DF7C4C284891}" dt="2023-12-05T04:57:34.521" v="2097" actId="20577"/>
          <ac:spMkLst>
            <pc:docMk/>
            <pc:sldMk cId="2596897703" sldId="264"/>
            <ac:spMk id="8" creationId="{6CCBAAA8-DE36-46A7-8728-72C3486FDBF0}"/>
          </ac:spMkLst>
        </pc:spChg>
        <pc:picChg chg="mod">
          <ac:chgData name="Chundru Venkateswara Prasad, Sai Thushara Chowdary" userId="3ff2bc16-79a1-416b-855f-f0a50c5eb9a6" providerId="ADAL" clId="{3ACDDD2A-EFC8-46DA-A11B-DF7C4C284891}" dt="2023-12-05T05:01:48.584" v="2175" actId="14826"/>
          <ac:picMkLst>
            <pc:docMk/>
            <pc:sldMk cId="2596897703" sldId="264"/>
            <ac:picMk id="11" creationId="{94B2FFE9-6D1F-4DC1-8532-95405973ABE7}"/>
          </ac:picMkLst>
        </pc:picChg>
      </pc:sldChg>
      <pc:sldChg chg="modSp mod modClrScheme chgLayout">
        <pc:chgData name="Chundru Venkateswara Prasad, Sai Thushara Chowdary" userId="3ff2bc16-79a1-416b-855f-f0a50c5eb9a6" providerId="ADAL" clId="{3ACDDD2A-EFC8-46DA-A11B-DF7C4C284891}" dt="2023-12-05T05:04:11.667" v="2180" actId="26606"/>
        <pc:sldMkLst>
          <pc:docMk/>
          <pc:sldMk cId="1664008586" sldId="280"/>
        </pc:sldMkLst>
        <pc:spChg chg="mod">
          <ac:chgData name="Chundru Venkateswara Prasad, Sai Thushara Chowdary" userId="3ff2bc16-79a1-416b-855f-f0a50c5eb9a6" providerId="ADAL" clId="{3ACDDD2A-EFC8-46DA-A11B-DF7C4C284891}" dt="2023-12-05T05:04:11.667" v="2180" actId="26606"/>
          <ac:spMkLst>
            <pc:docMk/>
            <pc:sldMk cId="1664008586" sldId="280"/>
            <ac:spMk id="7" creationId="{E444079D-629C-4C44-8DB6-B4B5E7C54015}"/>
          </ac:spMkLst>
        </pc:spChg>
        <pc:picChg chg="mod">
          <ac:chgData name="Chundru Venkateswara Prasad, Sai Thushara Chowdary" userId="3ff2bc16-79a1-416b-855f-f0a50c5eb9a6" providerId="ADAL" clId="{3ACDDD2A-EFC8-46DA-A11B-DF7C4C284891}" dt="2023-12-05T05:04:11.667" v="2180" actId="26606"/>
          <ac:picMkLst>
            <pc:docMk/>
            <pc:sldMk cId="1664008586" sldId="280"/>
            <ac:picMk id="11" creationId="{A7C45DDD-A694-4705-892B-497F786E9683}"/>
          </ac:picMkLst>
        </pc:picChg>
      </pc:sldChg>
      <pc:sldChg chg="addSp delSp modSp mod">
        <pc:chgData name="Chundru Venkateswara Prasad, Sai Thushara Chowdary" userId="3ff2bc16-79a1-416b-855f-f0a50c5eb9a6" providerId="ADAL" clId="{3ACDDD2A-EFC8-46DA-A11B-DF7C4C284891}" dt="2023-12-05T05:10:10.178" v="2282" actId="20577"/>
        <pc:sldMkLst>
          <pc:docMk/>
          <pc:sldMk cId="2667318545" sldId="284"/>
        </pc:sldMkLst>
        <pc:spChg chg="add mod">
          <ac:chgData name="Chundru Venkateswara Prasad, Sai Thushara Chowdary" userId="3ff2bc16-79a1-416b-855f-f0a50c5eb9a6" providerId="ADAL" clId="{3ACDDD2A-EFC8-46DA-A11B-DF7C4C284891}" dt="2023-12-05T02:03:39.831" v="963"/>
          <ac:spMkLst>
            <pc:docMk/>
            <pc:sldMk cId="2667318545" sldId="284"/>
            <ac:spMk id="2" creationId="{A9CE827A-A9AE-9AF1-EBFB-FB8D8DEB4469}"/>
          </ac:spMkLst>
        </pc:spChg>
        <pc:spChg chg="add mod">
          <ac:chgData name="Chundru Venkateswara Prasad, Sai Thushara Chowdary" userId="3ff2bc16-79a1-416b-855f-f0a50c5eb9a6" providerId="ADAL" clId="{3ACDDD2A-EFC8-46DA-A11B-DF7C4C284891}" dt="2023-12-05T02:05:09.524" v="1002" actId="1076"/>
          <ac:spMkLst>
            <pc:docMk/>
            <pc:sldMk cId="2667318545" sldId="284"/>
            <ac:spMk id="3" creationId="{A2BF4EB5-6BBB-E86A-E406-F6070303258F}"/>
          </ac:spMkLst>
        </pc:spChg>
        <pc:spChg chg="mod">
          <ac:chgData name="Chundru Venkateswara Prasad, Sai Thushara Chowdary" userId="3ff2bc16-79a1-416b-855f-f0a50c5eb9a6" providerId="ADAL" clId="{3ACDDD2A-EFC8-46DA-A11B-DF7C4C284891}" dt="2023-12-05T05:10:10.178" v="2282" actId="20577"/>
          <ac:spMkLst>
            <pc:docMk/>
            <pc:sldMk cId="2667318545" sldId="284"/>
            <ac:spMk id="10" creationId="{40FC70B0-5D08-4BDC-852E-3FD7214DA9BD}"/>
          </ac:spMkLst>
        </pc:spChg>
        <pc:spChg chg="del">
          <ac:chgData name="Chundru Venkateswara Prasad, Sai Thushara Chowdary" userId="3ff2bc16-79a1-416b-855f-f0a50c5eb9a6" providerId="ADAL" clId="{3ACDDD2A-EFC8-46DA-A11B-DF7C4C284891}" dt="2023-12-05T02:03:36.789" v="961" actId="21"/>
          <ac:spMkLst>
            <pc:docMk/>
            <pc:sldMk cId="2667318545" sldId="284"/>
            <ac:spMk id="28" creationId="{7810A56D-FB7B-429D-835B-7A0CD7BCB96A}"/>
          </ac:spMkLst>
        </pc:spChg>
        <pc:spChg chg="del">
          <ac:chgData name="Chundru Venkateswara Prasad, Sai Thushara Chowdary" userId="3ff2bc16-79a1-416b-855f-f0a50c5eb9a6" providerId="ADAL" clId="{3ACDDD2A-EFC8-46DA-A11B-DF7C4C284891}" dt="2023-12-05T02:03:38.618" v="962" actId="478"/>
          <ac:spMkLst>
            <pc:docMk/>
            <pc:sldMk cId="2667318545" sldId="284"/>
            <ac:spMk id="30" creationId="{88F8C9F3-7615-45BF-B785-33C277085718}"/>
          </ac:spMkLst>
        </pc:spChg>
        <pc:spChg chg="mod">
          <ac:chgData name="Chundru Venkateswara Prasad, Sai Thushara Chowdary" userId="3ff2bc16-79a1-416b-855f-f0a50c5eb9a6" providerId="ADAL" clId="{3ACDDD2A-EFC8-46DA-A11B-DF7C4C284891}" dt="2023-12-05T02:05:02.602" v="995" actId="1038"/>
          <ac:spMkLst>
            <pc:docMk/>
            <pc:sldMk cId="2667318545" sldId="284"/>
            <ac:spMk id="31" creationId="{B15A1DA1-0781-4F05-ADA9-ADBE27A12E44}"/>
          </ac:spMkLst>
        </pc:spChg>
      </pc:sldChg>
      <pc:sldChg chg="modSp mod">
        <pc:chgData name="Chundru Venkateswara Prasad, Sai Thushara Chowdary" userId="3ff2bc16-79a1-416b-855f-f0a50c5eb9a6" providerId="ADAL" clId="{3ACDDD2A-EFC8-46DA-A11B-DF7C4C284891}" dt="2023-12-05T02:13:19.714" v="1197" actId="1076"/>
        <pc:sldMkLst>
          <pc:docMk/>
          <pc:sldMk cId="796331228" sldId="286"/>
        </pc:sldMkLst>
        <pc:spChg chg="mod">
          <ac:chgData name="Chundru Venkateswara Prasad, Sai Thushara Chowdary" userId="3ff2bc16-79a1-416b-855f-f0a50c5eb9a6" providerId="ADAL" clId="{3ACDDD2A-EFC8-46DA-A11B-DF7C4C284891}" dt="2023-12-05T02:13:19.714" v="1197" actId="1076"/>
          <ac:spMkLst>
            <pc:docMk/>
            <pc:sldMk cId="796331228" sldId="286"/>
            <ac:spMk id="14" creationId="{DB04AE55-CD83-613C-7FE9-BC5257F7A25D}"/>
          </ac:spMkLst>
        </pc:spChg>
        <pc:spChg chg="mod">
          <ac:chgData name="Chundru Venkateswara Prasad, Sai Thushara Chowdary" userId="3ff2bc16-79a1-416b-855f-f0a50c5eb9a6" providerId="ADAL" clId="{3ACDDD2A-EFC8-46DA-A11B-DF7C4C284891}" dt="2023-12-04T02:02:51.873" v="324" actId="20577"/>
          <ac:spMkLst>
            <pc:docMk/>
            <pc:sldMk cId="796331228" sldId="286"/>
            <ac:spMk id="18" creationId="{5430825D-65E4-DACC-71E3-45D04636330B}"/>
          </ac:spMkLst>
        </pc:spChg>
      </pc:sldChg>
      <pc:sldChg chg="modSp mod ord">
        <pc:chgData name="Chundru Venkateswara Prasad, Sai Thushara Chowdary" userId="3ff2bc16-79a1-416b-855f-f0a50c5eb9a6" providerId="ADAL" clId="{3ACDDD2A-EFC8-46DA-A11B-DF7C4C284891}" dt="2023-12-05T05:08:48.788" v="2205"/>
        <pc:sldMkLst>
          <pc:docMk/>
          <pc:sldMk cId="2268837759" sldId="294"/>
        </pc:sldMkLst>
        <pc:spChg chg="mod">
          <ac:chgData name="Chundru Venkateswara Prasad, Sai Thushara Chowdary" userId="3ff2bc16-79a1-416b-855f-f0a50c5eb9a6" providerId="ADAL" clId="{3ACDDD2A-EFC8-46DA-A11B-DF7C4C284891}" dt="2023-12-05T02:52:30.418" v="1997" actId="108"/>
          <ac:spMkLst>
            <pc:docMk/>
            <pc:sldMk cId="2268837759" sldId="294"/>
            <ac:spMk id="7" creationId="{F3D22D53-586E-4F80-B549-03B4A942D854}"/>
          </ac:spMkLst>
        </pc:spChg>
        <pc:picChg chg="mod">
          <ac:chgData name="Chundru Venkateswara Prasad, Sai Thushara Chowdary" userId="3ff2bc16-79a1-416b-855f-f0a50c5eb9a6" providerId="ADAL" clId="{3ACDDD2A-EFC8-46DA-A11B-DF7C4C284891}" dt="2023-12-05T02:31:43.048" v="1697" actId="14100"/>
          <ac:picMkLst>
            <pc:docMk/>
            <pc:sldMk cId="2268837759" sldId="294"/>
            <ac:picMk id="2" creationId="{876707BC-E480-DCC0-A405-8E5179461EDC}"/>
          </ac:picMkLst>
        </pc:picChg>
      </pc:sldChg>
      <pc:sldChg chg="addSp delSp modSp mod">
        <pc:chgData name="Chundru Venkateswara Prasad, Sai Thushara Chowdary" userId="3ff2bc16-79a1-416b-855f-f0a50c5eb9a6" providerId="ADAL" clId="{3ACDDD2A-EFC8-46DA-A11B-DF7C4C284891}" dt="2023-12-05T04:06:03.116" v="2078" actId="14100"/>
        <pc:sldMkLst>
          <pc:docMk/>
          <pc:sldMk cId="2659259288" sldId="295"/>
        </pc:sldMkLst>
        <pc:spChg chg="add del mod">
          <ac:chgData name="Chundru Venkateswara Prasad, Sai Thushara Chowdary" userId="3ff2bc16-79a1-416b-855f-f0a50c5eb9a6" providerId="ADAL" clId="{3ACDDD2A-EFC8-46DA-A11B-DF7C4C284891}" dt="2023-12-05T02:43:57.427" v="1712" actId="478"/>
          <ac:spMkLst>
            <pc:docMk/>
            <pc:sldMk cId="2659259288" sldId="295"/>
            <ac:spMk id="5" creationId="{0C1238D5-6634-214B-8E4A-F8C1D06713A5}"/>
          </ac:spMkLst>
        </pc:spChg>
        <pc:spChg chg="mod">
          <ac:chgData name="Chundru Venkateswara Prasad, Sai Thushara Chowdary" userId="3ff2bc16-79a1-416b-855f-f0a50c5eb9a6" providerId="ADAL" clId="{3ACDDD2A-EFC8-46DA-A11B-DF7C4C284891}" dt="2023-12-05T02:49:46.871" v="1943" actId="1076"/>
          <ac:spMkLst>
            <pc:docMk/>
            <pc:sldMk cId="2659259288" sldId="295"/>
            <ac:spMk id="6" creationId="{8146B020-2B12-4533-AB98-A078339B314A}"/>
          </ac:spMkLst>
        </pc:spChg>
        <pc:spChg chg="del">
          <ac:chgData name="Chundru Venkateswara Prasad, Sai Thushara Chowdary" userId="3ff2bc16-79a1-416b-855f-f0a50c5eb9a6" providerId="ADAL" clId="{3ACDDD2A-EFC8-46DA-A11B-DF7C4C284891}" dt="2023-12-05T02:43:54.980" v="1711" actId="478"/>
          <ac:spMkLst>
            <pc:docMk/>
            <pc:sldMk cId="2659259288" sldId="295"/>
            <ac:spMk id="7" creationId="{F3D22D53-586E-4F80-B549-03B4A942D854}"/>
          </ac:spMkLst>
        </pc:spChg>
        <pc:spChg chg="add mod">
          <ac:chgData name="Chundru Venkateswara Prasad, Sai Thushara Chowdary" userId="3ff2bc16-79a1-416b-855f-f0a50c5eb9a6" providerId="ADAL" clId="{3ACDDD2A-EFC8-46DA-A11B-DF7C4C284891}" dt="2023-12-05T03:01:36.692" v="2067" actId="255"/>
          <ac:spMkLst>
            <pc:docMk/>
            <pc:sldMk cId="2659259288" sldId="295"/>
            <ac:spMk id="8" creationId="{6586977E-76AE-BA4B-36D2-0EE73CC8766B}"/>
          </ac:spMkLst>
        </pc:spChg>
        <pc:picChg chg="add mod">
          <ac:chgData name="Chundru Venkateswara Prasad, Sai Thushara Chowdary" userId="3ff2bc16-79a1-416b-855f-f0a50c5eb9a6" providerId="ADAL" clId="{3ACDDD2A-EFC8-46DA-A11B-DF7C4C284891}" dt="2023-12-05T02:43:32.058" v="1709" actId="14100"/>
          <ac:picMkLst>
            <pc:docMk/>
            <pc:sldMk cId="2659259288" sldId="295"/>
            <ac:picMk id="3" creationId="{AA95FF52-4442-E2BC-EF1A-A22954441F63}"/>
          </ac:picMkLst>
        </pc:picChg>
        <pc:picChg chg="mod">
          <ac:chgData name="Chundru Venkateswara Prasad, Sai Thushara Chowdary" userId="3ff2bc16-79a1-416b-855f-f0a50c5eb9a6" providerId="ADAL" clId="{3ACDDD2A-EFC8-46DA-A11B-DF7C4C284891}" dt="2023-12-05T04:06:03.116" v="2078" actId="14100"/>
          <ac:picMkLst>
            <pc:docMk/>
            <pc:sldMk cId="2659259288" sldId="295"/>
            <ac:picMk id="9" creationId="{5A8CE7B0-9F5E-4D14-80DD-D917796828F3}"/>
          </ac:picMkLst>
        </pc:picChg>
        <pc:picChg chg="mod">
          <ac:chgData name="Chundru Venkateswara Prasad, Sai Thushara Chowdary" userId="3ff2bc16-79a1-416b-855f-f0a50c5eb9a6" providerId="ADAL" clId="{3ACDDD2A-EFC8-46DA-A11B-DF7C4C284891}" dt="2023-12-05T02:43:20.136" v="1705" actId="1076"/>
          <ac:picMkLst>
            <pc:docMk/>
            <pc:sldMk cId="2659259288" sldId="295"/>
            <ac:picMk id="16" creationId="{FD3F0B52-2C72-E1D4-2D5E-AAC88223F63A}"/>
          </ac:picMkLst>
        </pc:picChg>
      </pc:sldChg>
      <pc:sldChg chg="modSp mod ord">
        <pc:chgData name="Chundru Venkateswara Prasad, Sai Thushara Chowdary" userId="3ff2bc16-79a1-416b-855f-f0a50c5eb9a6" providerId="ADAL" clId="{3ACDDD2A-EFC8-46DA-A11B-DF7C4C284891}" dt="2023-12-05T05:07:53.341" v="2182"/>
        <pc:sldMkLst>
          <pc:docMk/>
          <pc:sldMk cId="3464889241" sldId="296"/>
        </pc:sldMkLst>
        <pc:spChg chg="mod">
          <ac:chgData name="Chundru Venkateswara Prasad, Sai Thushara Chowdary" userId="3ff2bc16-79a1-416b-855f-f0a50c5eb9a6" providerId="ADAL" clId="{3ACDDD2A-EFC8-46DA-A11B-DF7C4C284891}" dt="2023-12-05T03:00:13.774" v="2051" actId="255"/>
          <ac:spMkLst>
            <pc:docMk/>
            <pc:sldMk cId="3464889241" sldId="296"/>
            <ac:spMk id="7" creationId="{F3D22D53-586E-4F80-B549-03B4A942D854}"/>
          </ac:spMkLst>
        </pc:spChg>
      </pc:sldChg>
      <pc:sldChg chg="modSp del mod">
        <pc:chgData name="Chundru Venkateswara Prasad, Sai Thushara Chowdary" userId="3ff2bc16-79a1-416b-855f-f0a50c5eb9a6" providerId="ADAL" clId="{3ACDDD2A-EFC8-46DA-A11B-DF7C4C284891}" dt="2023-12-05T05:09:07.735" v="2208" actId="47"/>
        <pc:sldMkLst>
          <pc:docMk/>
          <pc:sldMk cId="3036729283" sldId="297"/>
        </pc:sldMkLst>
        <pc:spChg chg="mod">
          <ac:chgData name="Chundru Venkateswara Prasad, Sai Thushara Chowdary" userId="3ff2bc16-79a1-416b-855f-f0a50c5eb9a6" providerId="ADAL" clId="{3ACDDD2A-EFC8-46DA-A11B-DF7C4C284891}" dt="2023-12-05T03:07:47.076" v="2077" actId="20577"/>
          <ac:spMkLst>
            <pc:docMk/>
            <pc:sldMk cId="3036729283" sldId="297"/>
            <ac:spMk id="7" creationId="{F3D22D53-586E-4F80-B549-03B4A942D854}"/>
          </ac:spMkLst>
        </pc:spChg>
        <pc:picChg chg="mod">
          <ac:chgData name="Chundru Venkateswara Prasad, Sai Thushara Chowdary" userId="3ff2bc16-79a1-416b-855f-f0a50c5eb9a6" providerId="ADAL" clId="{3ACDDD2A-EFC8-46DA-A11B-DF7C4C284891}" dt="2023-12-05T04:06:10.854" v="2079" actId="14100"/>
          <ac:picMkLst>
            <pc:docMk/>
            <pc:sldMk cId="3036729283" sldId="297"/>
            <ac:picMk id="5" creationId="{D1E7A1C3-0E29-5271-6578-D73DB53224BC}"/>
          </ac:picMkLst>
        </pc:picChg>
      </pc:sldChg>
      <pc:sldChg chg="modSp mod">
        <pc:chgData name="Chundru Venkateswara Prasad, Sai Thushara Chowdary" userId="3ff2bc16-79a1-416b-855f-f0a50c5eb9a6" providerId="ADAL" clId="{3ACDDD2A-EFC8-46DA-A11B-DF7C4C284891}" dt="2023-12-05T02:37:46.263" v="1702" actId="14100"/>
        <pc:sldMkLst>
          <pc:docMk/>
          <pc:sldMk cId="3518687687" sldId="298"/>
        </pc:sldMkLst>
        <pc:picChg chg="mod">
          <ac:chgData name="Chundru Venkateswara Prasad, Sai Thushara Chowdary" userId="3ff2bc16-79a1-416b-855f-f0a50c5eb9a6" providerId="ADAL" clId="{3ACDDD2A-EFC8-46DA-A11B-DF7C4C284891}" dt="2023-12-05T02:37:46.263" v="1702" actId="14100"/>
          <ac:picMkLst>
            <pc:docMk/>
            <pc:sldMk cId="3518687687" sldId="298"/>
            <ac:picMk id="5" creationId="{F223D210-4A46-0FCF-6F87-C207EC6E23ED}"/>
          </ac:picMkLst>
        </pc:picChg>
      </pc:sldChg>
      <pc:sldChg chg="addSp delSp modSp mod ord">
        <pc:chgData name="Chundru Venkateswara Prasad, Sai Thushara Chowdary" userId="3ff2bc16-79a1-416b-855f-f0a50c5eb9a6" providerId="ADAL" clId="{3ACDDD2A-EFC8-46DA-A11B-DF7C4C284891}" dt="2023-12-05T02:52:22.436" v="1996" actId="108"/>
        <pc:sldMkLst>
          <pc:docMk/>
          <pc:sldMk cId="4209700100" sldId="299"/>
        </pc:sldMkLst>
        <pc:spChg chg="add del mod">
          <ac:chgData name="Chundru Venkateswara Prasad, Sai Thushara Chowdary" userId="3ff2bc16-79a1-416b-855f-f0a50c5eb9a6" providerId="ADAL" clId="{3ACDDD2A-EFC8-46DA-A11B-DF7C4C284891}" dt="2023-12-05T01:03:42.037" v="697" actId="478"/>
          <ac:spMkLst>
            <pc:docMk/>
            <pc:sldMk cId="4209700100" sldId="299"/>
            <ac:spMk id="4" creationId="{04700950-111D-05AB-B381-50A0BB491924}"/>
          </ac:spMkLst>
        </pc:spChg>
        <pc:spChg chg="mod">
          <ac:chgData name="Chundru Venkateswara Prasad, Sai Thushara Chowdary" userId="3ff2bc16-79a1-416b-855f-f0a50c5eb9a6" providerId="ADAL" clId="{3ACDDD2A-EFC8-46DA-A11B-DF7C4C284891}" dt="2023-12-05T01:03:55.523" v="698" actId="1076"/>
          <ac:spMkLst>
            <pc:docMk/>
            <pc:sldMk cId="4209700100" sldId="299"/>
            <ac:spMk id="6" creationId="{8146B020-2B12-4533-AB98-A078339B314A}"/>
          </ac:spMkLst>
        </pc:spChg>
        <pc:spChg chg="del mod">
          <ac:chgData name="Chundru Venkateswara Prasad, Sai Thushara Chowdary" userId="3ff2bc16-79a1-416b-855f-f0a50c5eb9a6" providerId="ADAL" clId="{3ACDDD2A-EFC8-46DA-A11B-DF7C4C284891}" dt="2023-12-05T01:03:38.747" v="695" actId="478"/>
          <ac:spMkLst>
            <pc:docMk/>
            <pc:sldMk cId="4209700100" sldId="299"/>
            <ac:spMk id="7" creationId="{F3D22D53-586E-4F80-B549-03B4A942D854}"/>
          </ac:spMkLst>
        </pc:spChg>
        <pc:spChg chg="add mod">
          <ac:chgData name="Chundru Venkateswara Prasad, Sai Thushara Chowdary" userId="3ff2bc16-79a1-416b-855f-f0a50c5eb9a6" providerId="ADAL" clId="{3ACDDD2A-EFC8-46DA-A11B-DF7C4C284891}" dt="2023-12-05T02:52:22.436" v="1996" actId="108"/>
          <ac:spMkLst>
            <pc:docMk/>
            <pc:sldMk cId="4209700100" sldId="299"/>
            <ac:spMk id="8" creationId="{FE456CD5-9ABE-8F37-4F00-BED398D6727A}"/>
          </ac:spMkLst>
        </pc:spChg>
        <pc:picChg chg="mod">
          <ac:chgData name="Chundru Venkateswara Prasad, Sai Thushara Chowdary" userId="3ff2bc16-79a1-416b-855f-f0a50c5eb9a6" providerId="ADAL" clId="{3ACDDD2A-EFC8-46DA-A11B-DF7C4C284891}" dt="2023-12-05T02:31:46.955" v="1698" actId="14100"/>
          <ac:picMkLst>
            <pc:docMk/>
            <pc:sldMk cId="4209700100" sldId="299"/>
            <ac:picMk id="5" creationId="{C1B63E2B-F0A1-7603-EDED-D4669A0CF690}"/>
          </ac:picMkLst>
        </pc:picChg>
      </pc:sldChg>
      <pc:sldChg chg="delSp modSp new del mod ord">
        <pc:chgData name="Chundru Venkateswara Prasad, Sai Thushara Chowdary" userId="3ff2bc16-79a1-416b-855f-f0a50c5eb9a6" providerId="ADAL" clId="{3ACDDD2A-EFC8-46DA-A11B-DF7C4C284891}" dt="2023-12-04T01:56:51.346" v="37" actId="47"/>
        <pc:sldMkLst>
          <pc:docMk/>
          <pc:sldMk cId="1626852747" sldId="300"/>
        </pc:sldMkLst>
        <pc:spChg chg="del mod">
          <ac:chgData name="Chundru Venkateswara Prasad, Sai Thushara Chowdary" userId="3ff2bc16-79a1-416b-855f-f0a50c5eb9a6" providerId="ADAL" clId="{3ACDDD2A-EFC8-46DA-A11B-DF7C4C284891}" dt="2023-12-04T01:56:41.225" v="36" actId="478"/>
          <ac:spMkLst>
            <pc:docMk/>
            <pc:sldMk cId="1626852747" sldId="300"/>
            <ac:spMk id="2" creationId="{DD7399E2-D8C3-F757-3F41-F296A85848F9}"/>
          </ac:spMkLst>
        </pc:spChg>
      </pc:sldChg>
      <pc:sldChg chg="modSp del mod">
        <pc:chgData name="Chundru Venkateswara Prasad, Sai Thushara Chowdary" userId="3ff2bc16-79a1-416b-855f-f0a50c5eb9a6" providerId="ADAL" clId="{3ACDDD2A-EFC8-46DA-A11B-DF7C4C284891}" dt="2023-12-05T02:43:40.490" v="1710" actId="47"/>
        <pc:sldMkLst>
          <pc:docMk/>
          <pc:sldMk cId="2617863836" sldId="300"/>
        </pc:sldMkLst>
        <pc:picChg chg="mod">
          <ac:chgData name="Chundru Venkateswara Prasad, Sai Thushara Chowdary" userId="3ff2bc16-79a1-416b-855f-f0a50c5eb9a6" providerId="ADAL" clId="{3ACDDD2A-EFC8-46DA-A11B-DF7C4C284891}" dt="2023-12-05T02:35:30.535" v="1701" actId="1076"/>
          <ac:picMkLst>
            <pc:docMk/>
            <pc:sldMk cId="2617863836" sldId="300"/>
            <ac:picMk id="11" creationId="{28013607-DD90-4F08-8B6C-4A1C237AF402}"/>
          </ac:picMkLst>
        </pc:picChg>
      </pc:sldChg>
      <pc:sldChg chg="ord">
        <pc:chgData name="Chundru Venkateswara Prasad, Sai Thushara Chowdary" userId="3ff2bc16-79a1-416b-855f-f0a50c5eb9a6" providerId="ADAL" clId="{3ACDDD2A-EFC8-46DA-A11B-DF7C4C284891}" dt="2023-12-05T05:09:16.598" v="2210"/>
        <pc:sldMkLst>
          <pc:docMk/>
          <pc:sldMk cId="3014775498" sldId="300"/>
        </pc:sldMkLst>
      </pc:sldChg>
      <pc:sldChg chg="addSp delSp modSp add del mod">
        <pc:chgData name="Chundru Venkateswara Prasad, Sai Thushara Chowdary" userId="3ff2bc16-79a1-416b-855f-f0a50c5eb9a6" providerId="ADAL" clId="{3ACDDD2A-EFC8-46DA-A11B-DF7C4C284891}" dt="2023-12-04T02:02:26.426" v="322" actId="2696"/>
        <pc:sldMkLst>
          <pc:docMk/>
          <pc:sldMk cId="3643665984" sldId="300"/>
        </pc:sldMkLst>
        <pc:spChg chg="add del mod">
          <ac:chgData name="Chundru Venkateswara Prasad, Sai Thushara Chowdary" userId="3ff2bc16-79a1-416b-855f-f0a50c5eb9a6" providerId="ADAL" clId="{3ACDDD2A-EFC8-46DA-A11B-DF7C4C284891}" dt="2023-12-04T01:58:20.766" v="87" actId="478"/>
          <ac:spMkLst>
            <pc:docMk/>
            <pc:sldMk cId="3643665984" sldId="300"/>
            <ac:spMk id="3" creationId="{D61224CE-B24E-6C25-D1B5-3FC56F4DBFC6}"/>
          </ac:spMkLst>
        </pc:spChg>
        <pc:spChg chg="add mod">
          <ac:chgData name="Chundru Venkateswara Prasad, Sai Thushara Chowdary" userId="3ff2bc16-79a1-416b-855f-f0a50c5eb9a6" providerId="ADAL" clId="{3ACDDD2A-EFC8-46DA-A11B-DF7C4C284891}" dt="2023-12-04T01:59:42.854" v="278" actId="1076"/>
          <ac:spMkLst>
            <pc:docMk/>
            <pc:sldMk cId="3643665984" sldId="300"/>
            <ac:spMk id="4" creationId="{E23B98D4-D71B-F79C-FBB0-1303415F3BBD}"/>
          </ac:spMkLst>
        </pc:spChg>
        <pc:spChg chg="add mod ord">
          <ac:chgData name="Chundru Venkateswara Prasad, Sai Thushara Chowdary" userId="3ff2bc16-79a1-416b-855f-f0a50c5eb9a6" providerId="ADAL" clId="{3ACDDD2A-EFC8-46DA-A11B-DF7C4C284891}" dt="2023-12-04T02:00:45.385" v="310" actId="1038"/>
          <ac:spMkLst>
            <pc:docMk/>
            <pc:sldMk cId="3643665984" sldId="300"/>
            <ac:spMk id="5" creationId="{217AEDD5-DD00-ECFC-37B1-A8F6A89AC3EA}"/>
          </ac:spMkLst>
        </pc:spChg>
        <pc:spChg chg="mod">
          <ac:chgData name="Chundru Venkateswara Prasad, Sai Thushara Chowdary" userId="3ff2bc16-79a1-416b-855f-f0a50c5eb9a6" providerId="ADAL" clId="{3ACDDD2A-EFC8-46DA-A11B-DF7C4C284891}" dt="2023-12-04T01:59:48.058" v="280" actId="1076"/>
          <ac:spMkLst>
            <pc:docMk/>
            <pc:sldMk cId="3643665984" sldId="300"/>
            <ac:spMk id="7" creationId="{10A5C30F-185D-413F-9005-B41DD0FA0924}"/>
          </ac:spMkLst>
        </pc:spChg>
        <pc:spChg chg="del mod">
          <ac:chgData name="Chundru Venkateswara Prasad, Sai Thushara Chowdary" userId="3ff2bc16-79a1-416b-855f-f0a50c5eb9a6" providerId="ADAL" clId="{3ACDDD2A-EFC8-46DA-A11B-DF7C4C284891}" dt="2023-12-04T01:58:17.596" v="86" actId="478"/>
          <ac:spMkLst>
            <pc:docMk/>
            <pc:sldMk cId="3643665984" sldId="300"/>
            <ac:spMk id="10" creationId="{40FC70B0-5D08-4BDC-852E-3FD7214DA9BD}"/>
          </ac:spMkLst>
        </pc:spChg>
        <pc:spChg chg="del">
          <ac:chgData name="Chundru Venkateswara Prasad, Sai Thushara Chowdary" userId="3ff2bc16-79a1-416b-855f-f0a50c5eb9a6" providerId="ADAL" clId="{3ACDDD2A-EFC8-46DA-A11B-DF7C4C284891}" dt="2023-12-04T01:58:26.483" v="90" actId="478"/>
          <ac:spMkLst>
            <pc:docMk/>
            <pc:sldMk cId="3643665984" sldId="300"/>
            <ac:spMk id="27" creationId="{BEF34E1C-44B9-4EFC-8126-D51A3EA9BF40}"/>
          </ac:spMkLst>
        </pc:spChg>
        <pc:spChg chg="del">
          <ac:chgData name="Chundru Venkateswara Prasad, Sai Thushara Chowdary" userId="3ff2bc16-79a1-416b-855f-f0a50c5eb9a6" providerId="ADAL" clId="{3ACDDD2A-EFC8-46DA-A11B-DF7C4C284891}" dt="2023-12-04T01:58:24.529" v="89" actId="478"/>
          <ac:spMkLst>
            <pc:docMk/>
            <pc:sldMk cId="3643665984" sldId="300"/>
            <ac:spMk id="28" creationId="{7810A56D-FB7B-429D-835B-7A0CD7BCB96A}"/>
          </ac:spMkLst>
        </pc:spChg>
        <pc:spChg chg="del">
          <ac:chgData name="Chundru Venkateswara Prasad, Sai Thushara Chowdary" userId="3ff2bc16-79a1-416b-855f-f0a50c5eb9a6" providerId="ADAL" clId="{3ACDDD2A-EFC8-46DA-A11B-DF7C4C284891}" dt="2023-12-04T01:58:22.937" v="88" actId="478"/>
          <ac:spMkLst>
            <pc:docMk/>
            <pc:sldMk cId="3643665984" sldId="300"/>
            <ac:spMk id="29" creationId="{9C6EFB52-3349-4B07-BB85-12C3EA673CEA}"/>
          </ac:spMkLst>
        </pc:spChg>
        <pc:spChg chg="del">
          <ac:chgData name="Chundru Venkateswara Prasad, Sai Thushara Chowdary" userId="3ff2bc16-79a1-416b-855f-f0a50c5eb9a6" providerId="ADAL" clId="{3ACDDD2A-EFC8-46DA-A11B-DF7C4C284891}" dt="2023-12-04T01:58:28.136" v="91" actId="478"/>
          <ac:spMkLst>
            <pc:docMk/>
            <pc:sldMk cId="3643665984" sldId="300"/>
            <ac:spMk id="30" creationId="{88F8C9F3-7615-45BF-B785-33C277085718}"/>
          </ac:spMkLst>
        </pc:spChg>
        <pc:spChg chg="del">
          <ac:chgData name="Chundru Venkateswara Prasad, Sai Thushara Chowdary" userId="3ff2bc16-79a1-416b-855f-f0a50c5eb9a6" providerId="ADAL" clId="{3ACDDD2A-EFC8-46DA-A11B-DF7C4C284891}" dt="2023-12-04T01:58:29.606" v="92" actId="478"/>
          <ac:spMkLst>
            <pc:docMk/>
            <pc:sldMk cId="3643665984" sldId="300"/>
            <ac:spMk id="31" creationId="{B15A1DA1-0781-4F05-ADA9-ADBE27A12E44}"/>
          </ac:spMkLst>
        </pc:spChg>
      </pc:sldChg>
      <pc:sldChg chg="ord">
        <pc:chgData name="Chundru Venkateswara Prasad, Sai Thushara Chowdary" userId="3ff2bc16-79a1-416b-855f-f0a50c5eb9a6" providerId="ADAL" clId="{3ACDDD2A-EFC8-46DA-A11B-DF7C4C284891}" dt="2023-12-05T05:08:58.366" v="2207"/>
        <pc:sldMkLst>
          <pc:docMk/>
          <pc:sldMk cId="3345445729" sldId="302"/>
        </pc:sldMkLst>
      </pc:sldChg>
    </pc:docChg>
  </pc:docChgLst>
  <pc:docChgLst>
    <pc:chgData name="Yewankar, Aditya Praveen" userId="S::axy210025@utdallas.edu::4e3ccca7-7222-4d36-863d-cecc78631106" providerId="AD" clId="Web-{D255AAB9-D0D3-4079-B4C6-82062C30E5CD}"/>
    <pc:docChg chg="modSld">
      <pc:chgData name="Yewankar, Aditya Praveen" userId="S::axy210025@utdallas.edu::4e3ccca7-7222-4d36-863d-cecc78631106" providerId="AD" clId="Web-{D255AAB9-D0D3-4079-B4C6-82062C30E5CD}" dt="2023-12-05T02:58:48.597" v="267" actId="20577"/>
      <pc:docMkLst>
        <pc:docMk/>
      </pc:docMkLst>
      <pc:sldChg chg="addSp delSp modSp">
        <pc:chgData name="Yewankar, Aditya Praveen" userId="S::axy210025@utdallas.edu::4e3ccca7-7222-4d36-863d-cecc78631106" providerId="AD" clId="Web-{D255AAB9-D0D3-4079-B4C6-82062C30E5CD}" dt="2023-12-05T02:58:48.597" v="267" actId="20577"/>
        <pc:sldMkLst>
          <pc:docMk/>
          <pc:sldMk cId="2659259288" sldId="295"/>
        </pc:sldMkLst>
        <pc:spChg chg="mod">
          <ac:chgData name="Yewankar, Aditya Praveen" userId="S::axy210025@utdallas.edu::4e3ccca7-7222-4d36-863d-cecc78631106" providerId="AD" clId="Web-{D255AAB9-D0D3-4079-B4C6-82062C30E5CD}" dt="2023-12-05T02:58:48.597" v="267" actId="20577"/>
          <ac:spMkLst>
            <pc:docMk/>
            <pc:sldMk cId="2659259288" sldId="295"/>
            <ac:spMk id="8" creationId="{6586977E-76AE-BA4B-36D2-0EE73CC8766B}"/>
          </ac:spMkLst>
        </pc:spChg>
        <pc:spChg chg="add del">
          <ac:chgData name="Yewankar, Aditya Praveen" userId="S::axy210025@utdallas.edu::4e3ccca7-7222-4d36-863d-cecc78631106" providerId="AD" clId="Web-{D255AAB9-D0D3-4079-B4C6-82062C30E5CD}" dt="2023-12-05T02:36:25.273" v="12"/>
          <ac:spMkLst>
            <pc:docMk/>
            <pc:sldMk cId="2659259288" sldId="295"/>
            <ac:spMk id="18" creationId="{DDF13DD7-4C06-C3F1-E0CE-9551341E9949}"/>
          </ac:spMkLst>
        </pc:spChg>
        <pc:picChg chg="add del mod ord">
          <ac:chgData name="Yewankar, Aditya Praveen" userId="S::axy210025@utdallas.edu::4e3ccca7-7222-4d36-863d-cecc78631106" providerId="AD" clId="Web-{D255AAB9-D0D3-4079-B4C6-82062C30E5CD}" dt="2023-12-05T02:36:25.273" v="12"/>
          <ac:picMkLst>
            <pc:docMk/>
            <pc:sldMk cId="2659259288" sldId="295"/>
            <ac:picMk id="2" creationId="{9DFE7439-533B-89FF-85C5-01FAC3A0C8D4}"/>
          </ac:picMkLst>
        </pc:picChg>
      </pc:sldChg>
      <pc:sldChg chg="addSp delSp modSp">
        <pc:chgData name="Yewankar, Aditya Praveen" userId="S::axy210025@utdallas.edu::4e3ccca7-7222-4d36-863d-cecc78631106" providerId="AD" clId="Web-{D255AAB9-D0D3-4079-B4C6-82062C30E5CD}" dt="2023-12-05T02:42:56.587" v="15" actId="1076"/>
        <pc:sldMkLst>
          <pc:docMk/>
          <pc:sldMk cId="2617863836" sldId="300"/>
        </pc:sldMkLst>
        <pc:spChg chg="del">
          <ac:chgData name="Yewankar, Aditya Praveen" userId="S::axy210025@utdallas.edu::4e3ccca7-7222-4d36-863d-cecc78631106" providerId="AD" clId="Web-{D255AAB9-D0D3-4079-B4C6-82062C30E5CD}" dt="2023-12-05T02:36:10.257" v="6"/>
          <ac:spMkLst>
            <pc:docMk/>
            <pc:sldMk cId="2617863836" sldId="300"/>
            <ac:spMk id="3" creationId="{C0CF90E8-ABB5-7A35-65C9-8F851D3927CA}"/>
          </ac:spMkLst>
        </pc:spChg>
        <pc:spChg chg="add del mod">
          <ac:chgData name="Yewankar, Aditya Praveen" userId="S::axy210025@utdallas.edu::4e3ccca7-7222-4d36-863d-cecc78631106" providerId="AD" clId="Web-{D255AAB9-D0D3-4079-B4C6-82062C30E5CD}" dt="2023-12-05T02:36:18.211" v="9"/>
          <ac:spMkLst>
            <pc:docMk/>
            <pc:sldMk cId="2617863836" sldId="300"/>
            <ac:spMk id="5" creationId="{E10DD9F6-A04F-E6D3-C97E-81EABFBA0452}"/>
          </ac:spMkLst>
        </pc:spChg>
        <pc:spChg chg="add del mod">
          <ac:chgData name="Yewankar, Aditya Praveen" userId="S::axy210025@utdallas.edu::4e3ccca7-7222-4d36-863d-cecc78631106" providerId="AD" clId="Web-{D255AAB9-D0D3-4079-B4C6-82062C30E5CD}" dt="2023-12-05T02:42:51.055" v="13"/>
          <ac:spMkLst>
            <pc:docMk/>
            <pc:sldMk cId="2617863836" sldId="300"/>
            <ac:spMk id="8" creationId="{C5179C26-B590-C8A4-47D9-5DC497F64AE0}"/>
          </ac:spMkLst>
        </pc:spChg>
        <pc:picChg chg="add del mod ord">
          <ac:chgData name="Yewankar, Aditya Praveen" userId="S::axy210025@utdallas.edu::4e3ccca7-7222-4d36-863d-cecc78631106" providerId="AD" clId="Web-{D255AAB9-D0D3-4079-B4C6-82062C30E5CD}" dt="2023-12-05T02:36:19.414" v="10"/>
          <ac:picMkLst>
            <pc:docMk/>
            <pc:sldMk cId="2617863836" sldId="300"/>
            <ac:picMk id="6" creationId="{573FCBA4-7734-709C-FC2E-4464BA256BD9}"/>
          </ac:picMkLst>
        </pc:picChg>
        <pc:picChg chg="add mod ord">
          <ac:chgData name="Yewankar, Aditya Praveen" userId="S::axy210025@utdallas.edu::4e3ccca7-7222-4d36-863d-cecc78631106" providerId="AD" clId="Web-{D255AAB9-D0D3-4079-B4C6-82062C30E5CD}" dt="2023-12-05T02:42:56.587" v="15" actId="1076"/>
          <ac:picMkLst>
            <pc:docMk/>
            <pc:sldMk cId="2617863836" sldId="300"/>
            <ac:picMk id="9" creationId="{0611F040-C94A-AB15-FE66-EBC93E106690}"/>
          </ac:picMkLst>
        </pc:picChg>
        <pc:picChg chg="del mod modCrop">
          <ac:chgData name="Yewankar, Aditya Praveen" userId="S::axy210025@utdallas.edu::4e3ccca7-7222-4d36-863d-cecc78631106" providerId="AD" clId="Web-{D255AAB9-D0D3-4079-B4C6-82062C30E5CD}" dt="2023-12-05T02:36:08.663" v="5"/>
          <ac:picMkLst>
            <pc:docMk/>
            <pc:sldMk cId="2617863836" sldId="300"/>
            <ac:picMk id="11" creationId="{28013607-DD90-4F08-8B6C-4A1C237AF402}"/>
          </ac:picMkLst>
        </pc:picChg>
      </pc:sldChg>
    </pc:docChg>
  </pc:docChgLst>
  <pc:docChgLst>
    <pc:chgData name="Dubey, Radhika" userId="996c194a-18f2-47db-94a4-f046ae0967a6" providerId="ADAL" clId="{99EB7A3D-C044-4D14-B8A7-598574F3AC58}"/>
    <pc:docChg chg="undo redo custSel addSld delSld modSld sldOrd">
      <pc:chgData name="Dubey, Radhika" userId="996c194a-18f2-47db-94a4-f046ae0967a6" providerId="ADAL" clId="{99EB7A3D-C044-4D14-B8A7-598574F3AC58}" dt="2023-12-05T05:54:53.457" v="1870" actId="14100"/>
      <pc:docMkLst>
        <pc:docMk/>
      </pc:docMkLst>
      <pc:sldChg chg="addSp delSp modSp mod">
        <pc:chgData name="Dubey, Radhika" userId="996c194a-18f2-47db-94a4-f046ae0967a6" providerId="ADAL" clId="{99EB7A3D-C044-4D14-B8A7-598574F3AC58}" dt="2023-12-05T05:11:23.351" v="1868" actId="14100"/>
        <pc:sldMkLst>
          <pc:docMk/>
          <pc:sldMk cId="4172296837" sldId="258"/>
        </pc:sldMkLst>
        <pc:spChg chg="add mod">
          <ac:chgData name="Dubey, Radhika" userId="996c194a-18f2-47db-94a4-f046ae0967a6" providerId="ADAL" clId="{99EB7A3D-C044-4D14-B8A7-598574F3AC58}" dt="2023-12-03T23:14:05.037" v="1520" actId="1076"/>
          <ac:spMkLst>
            <pc:docMk/>
            <pc:sldMk cId="4172296837" sldId="258"/>
            <ac:spMk id="2" creationId="{2E47F65A-56AD-5EAE-B06D-FF005703518D}"/>
          </ac:spMkLst>
        </pc:spChg>
        <pc:spChg chg="mod">
          <ac:chgData name="Dubey, Radhika" userId="996c194a-18f2-47db-94a4-f046ae0967a6" providerId="ADAL" clId="{99EB7A3D-C044-4D14-B8A7-598574F3AC58}" dt="2023-12-03T23:16:37.993" v="1590" actId="1076"/>
          <ac:spMkLst>
            <pc:docMk/>
            <pc:sldMk cId="4172296837" sldId="258"/>
            <ac:spMk id="3" creationId="{A017FF9C-6A7E-4A79-81BB-438E8EA9676A}"/>
          </ac:spMkLst>
        </pc:spChg>
        <pc:spChg chg="del mod">
          <ac:chgData name="Dubey, Radhika" userId="996c194a-18f2-47db-94a4-f046ae0967a6" providerId="ADAL" clId="{99EB7A3D-C044-4D14-B8A7-598574F3AC58}" dt="2023-12-03T21:16:07.087" v="37"/>
          <ac:spMkLst>
            <pc:docMk/>
            <pc:sldMk cId="4172296837" sldId="258"/>
            <ac:spMk id="4" creationId="{FFFB5E3C-FE17-44EA-B59B-183125D08F7C}"/>
          </ac:spMkLst>
        </pc:spChg>
        <pc:spChg chg="del mod">
          <ac:chgData name="Dubey, Radhika" userId="996c194a-18f2-47db-94a4-f046ae0967a6" providerId="ADAL" clId="{99EB7A3D-C044-4D14-B8A7-598574F3AC58}" dt="2023-12-05T02:00:37.427" v="1653" actId="478"/>
          <ac:spMkLst>
            <pc:docMk/>
            <pc:sldMk cId="4172296837" sldId="258"/>
            <ac:spMk id="5" creationId="{B05790D5-7937-A21A-271A-139EDD02315E}"/>
          </ac:spMkLst>
        </pc:spChg>
        <pc:spChg chg="add del mod">
          <ac:chgData name="Dubey, Radhika" userId="996c194a-18f2-47db-94a4-f046ae0967a6" providerId="ADAL" clId="{99EB7A3D-C044-4D14-B8A7-598574F3AC58}" dt="2023-12-03T22:27:26.663" v="1010"/>
          <ac:spMkLst>
            <pc:docMk/>
            <pc:sldMk cId="4172296837" sldId="258"/>
            <ac:spMk id="7" creationId="{3A54CB9B-46EC-5044-4BE9-FA9B3860F71B}"/>
          </ac:spMkLst>
        </pc:spChg>
        <pc:spChg chg="add del mod">
          <ac:chgData name="Dubey, Radhika" userId="996c194a-18f2-47db-94a4-f046ae0967a6" providerId="ADAL" clId="{99EB7A3D-C044-4D14-B8A7-598574F3AC58}" dt="2023-12-03T22:28:02.008" v="1015"/>
          <ac:spMkLst>
            <pc:docMk/>
            <pc:sldMk cId="4172296837" sldId="258"/>
            <ac:spMk id="8" creationId="{0B02B804-111B-317D-87EF-A6F3711ACB1D}"/>
          </ac:spMkLst>
        </pc:spChg>
        <pc:spChg chg="add mod">
          <ac:chgData name="Dubey, Radhika" userId="996c194a-18f2-47db-94a4-f046ae0967a6" providerId="ADAL" clId="{99EB7A3D-C044-4D14-B8A7-598574F3AC58}" dt="2023-12-03T22:27:53.007" v="1014" actId="1076"/>
          <ac:spMkLst>
            <pc:docMk/>
            <pc:sldMk cId="4172296837" sldId="258"/>
            <ac:spMk id="9" creationId="{18A8B7A0-4A79-065E-FE24-E409B6F02971}"/>
          </ac:spMkLst>
        </pc:spChg>
        <pc:spChg chg="add mod">
          <ac:chgData name="Dubey, Radhika" userId="996c194a-18f2-47db-94a4-f046ae0967a6" providerId="ADAL" clId="{99EB7A3D-C044-4D14-B8A7-598574F3AC58}" dt="2023-12-03T22:34:43.987" v="1107" actId="1076"/>
          <ac:spMkLst>
            <pc:docMk/>
            <pc:sldMk cId="4172296837" sldId="258"/>
            <ac:spMk id="11" creationId="{090DCC15-E6B0-0CDF-9742-8103C5F38A8D}"/>
          </ac:spMkLst>
        </pc:spChg>
        <pc:spChg chg="add mod">
          <ac:chgData name="Dubey, Radhika" userId="996c194a-18f2-47db-94a4-f046ae0967a6" providerId="ADAL" clId="{99EB7A3D-C044-4D14-B8A7-598574F3AC58}" dt="2023-12-03T22:34:37.938" v="1106" actId="1076"/>
          <ac:spMkLst>
            <pc:docMk/>
            <pc:sldMk cId="4172296837" sldId="258"/>
            <ac:spMk id="16" creationId="{CEA07174-C2D0-B809-0529-5AD813021212}"/>
          </ac:spMkLst>
        </pc:spChg>
        <pc:spChg chg="add mod">
          <ac:chgData name="Dubey, Radhika" userId="996c194a-18f2-47db-94a4-f046ae0967a6" providerId="ADAL" clId="{99EB7A3D-C044-4D14-B8A7-598574F3AC58}" dt="2023-12-03T22:31:22.883" v="1082" actId="113"/>
          <ac:spMkLst>
            <pc:docMk/>
            <pc:sldMk cId="4172296837" sldId="258"/>
            <ac:spMk id="17" creationId="{E8310D3B-DECE-6596-3C9F-61106C814110}"/>
          </ac:spMkLst>
        </pc:spChg>
        <pc:spChg chg="add mod">
          <ac:chgData name="Dubey, Radhika" userId="996c194a-18f2-47db-94a4-f046ae0967a6" providerId="ADAL" clId="{99EB7A3D-C044-4D14-B8A7-598574F3AC58}" dt="2023-12-03T22:37:26.476" v="1142" actId="1076"/>
          <ac:spMkLst>
            <pc:docMk/>
            <pc:sldMk cId="4172296837" sldId="258"/>
            <ac:spMk id="18" creationId="{D8046D58-91C8-B446-DD23-5B604921496F}"/>
          </ac:spMkLst>
        </pc:spChg>
        <pc:spChg chg="add mod">
          <ac:chgData name="Dubey, Radhika" userId="996c194a-18f2-47db-94a4-f046ae0967a6" providerId="ADAL" clId="{99EB7A3D-C044-4D14-B8A7-598574F3AC58}" dt="2023-12-03T22:37:30.802" v="1143" actId="1076"/>
          <ac:spMkLst>
            <pc:docMk/>
            <pc:sldMk cId="4172296837" sldId="258"/>
            <ac:spMk id="19" creationId="{94628EE9-385F-5E6F-0EB7-1DAB24D81F2A}"/>
          </ac:spMkLst>
        </pc:spChg>
        <pc:spChg chg="add mod">
          <ac:chgData name="Dubey, Radhika" userId="996c194a-18f2-47db-94a4-f046ae0967a6" providerId="ADAL" clId="{99EB7A3D-C044-4D14-B8A7-598574F3AC58}" dt="2023-12-03T22:35:19.648" v="1111" actId="14100"/>
          <ac:spMkLst>
            <pc:docMk/>
            <pc:sldMk cId="4172296837" sldId="258"/>
            <ac:spMk id="22" creationId="{607A5EC6-4A31-EE89-4573-84DC338115D2}"/>
          </ac:spMkLst>
        </pc:spChg>
        <pc:spChg chg="add mod">
          <ac:chgData name="Dubey, Radhika" userId="996c194a-18f2-47db-94a4-f046ae0967a6" providerId="ADAL" clId="{99EB7A3D-C044-4D14-B8A7-598574F3AC58}" dt="2023-12-03T22:36:55.833" v="1134" actId="14100"/>
          <ac:spMkLst>
            <pc:docMk/>
            <pc:sldMk cId="4172296837" sldId="258"/>
            <ac:spMk id="23" creationId="{6146C0BF-275D-AC39-1891-645027676CAA}"/>
          </ac:spMkLst>
        </pc:spChg>
        <pc:spChg chg="add mod">
          <ac:chgData name="Dubey, Radhika" userId="996c194a-18f2-47db-94a4-f046ae0967a6" providerId="ADAL" clId="{99EB7A3D-C044-4D14-B8A7-598574F3AC58}" dt="2023-12-03T22:36:11.169" v="1125" actId="1076"/>
          <ac:spMkLst>
            <pc:docMk/>
            <pc:sldMk cId="4172296837" sldId="258"/>
            <ac:spMk id="24" creationId="{092A2D98-4781-7764-5C71-6D67281CB979}"/>
          </ac:spMkLst>
        </pc:spChg>
        <pc:spChg chg="add mod">
          <ac:chgData name="Dubey, Radhika" userId="996c194a-18f2-47db-94a4-f046ae0967a6" providerId="ADAL" clId="{99EB7A3D-C044-4D14-B8A7-598574F3AC58}" dt="2023-12-03T22:36:33.279" v="1130" actId="14100"/>
          <ac:spMkLst>
            <pc:docMk/>
            <pc:sldMk cId="4172296837" sldId="258"/>
            <ac:spMk id="25" creationId="{8B02DF0E-99E9-0725-E4C3-68FBF3582291}"/>
          </ac:spMkLst>
        </pc:spChg>
        <pc:spChg chg="add mod">
          <ac:chgData name="Dubey, Radhika" userId="996c194a-18f2-47db-94a4-f046ae0967a6" providerId="ADAL" clId="{99EB7A3D-C044-4D14-B8A7-598574F3AC58}" dt="2023-12-03T22:35:59.177" v="1122" actId="1076"/>
          <ac:spMkLst>
            <pc:docMk/>
            <pc:sldMk cId="4172296837" sldId="258"/>
            <ac:spMk id="26" creationId="{99F20989-A9E2-28ED-303E-478622AC44DC}"/>
          </ac:spMkLst>
        </pc:spChg>
        <pc:spChg chg="add mod">
          <ac:chgData name="Dubey, Radhika" userId="996c194a-18f2-47db-94a4-f046ae0967a6" providerId="ADAL" clId="{99EB7A3D-C044-4D14-B8A7-598574F3AC58}" dt="2023-12-03T22:38:09.544" v="1148" actId="1076"/>
          <ac:spMkLst>
            <pc:docMk/>
            <pc:sldMk cId="4172296837" sldId="258"/>
            <ac:spMk id="27" creationId="{52DDD938-28EE-F65C-BAA3-94C0C3B1E54E}"/>
          </ac:spMkLst>
        </pc:spChg>
        <pc:picChg chg="mod">
          <ac:chgData name="Dubey, Radhika" userId="996c194a-18f2-47db-94a4-f046ae0967a6" providerId="ADAL" clId="{99EB7A3D-C044-4D14-B8A7-598574F3AC58}" dt="2023-12-05T05:11:23.351" v="1868" actId="14100"/>
          <ac:picMkLst>
            <pc:docMk/>
            <pc:sldMk cId="4172296837" sldId="258"/>
            <ac:picMk id="5" creationId="{739E0678-EC80-9D31-B6E8-58BB9DF500C5}"/>
          </ac:picMkLst>
        </pc:picChg>
        <pc:picChg chg="del">
          <ac:chgData name="Dubey, Radhika" userId="996c194a-18f2-47db-94a4-f046ae0967a6" providerId="ADAL" clId="{99EB7A3D-C044-4D14-B8A7-598574F3AC58}" dt="2023-12-03T22:27:16.779" v="1009" actId="478"/>
          <ac:picMkLst>
            <pc:docMk/>
            <pc:sldMk cId="4172296837" sldId="258"/>
            <ac:picMk id="6" creationId="{C7D5F6B1-1228-4C2A-AE2C-950C34054CE4}"/>
          </ac:picMkLst>
        </pc:picChg>
        <pc:picChg chg="add mod">
          <ac:chgData name="Dubey, Radhika" userId="996c194a-18f2-47db-94a4-f046ae0967a6" providerId="ADAL" clId="{99EB7A3D-C044-4D14-B8A7-598574F3AC58}" dt="2023-12-03T22:36:27.437" v="1129" actId="1076"/>
          <ac:picMkLst>
            <pc:docMk/>
            <pc:sldMk cId="4172296837" sldId="258"/>
            <ac:picMk id="10" creationId="{6A839B6D-3263-666F-23B7-CDAA534566A5}"/>
          </ac:picMkLst>
        </pc:picChg>
        <pc:picChg chg="add mod">
          <ac:chgData name="Dubey, Radhika" userId="996c194a-18f2-47db-94a4-f046ae0967a6" providerId="ADAL" clId="{99EB7A3D-C044-4D14-B8A7-598574F3AC58}" dt="2023-12-03T22:29:09.146" v="1038" actId="1076"/>
          <ac:picMkLst>
            <pc:docMk/>
            <pc:sldMk cId="4172296837" sldId="258"/>
            <ac:picMk id="12" creationId="{43117A1A-B8B0-FDA8-EB90-B4F18DAE84E6}"/>
          </ac:picMkLst>
        </pc:picChg>
        <pc:picChg chg="add mod">
          <ac:chgData name="Dubey, Radhika" userId="996c194a-18f2-47db-94a4-f046ae0967a6" providerId="ADAL" clId="{99EB7A3D-C044-4D14-B8A7-598574F3AC58}" dt="2023-12-05T05:04:33.957" v="1844" actId="14100"/>
          <ac:picMkLst>
            <pc:docMk/>
            <pc:sldMk cId="4172296837" sldId="258"/>
            <ac:picMk id="13" creationId="{85E336C8-AD49-7657-8182-C73FBA6BCC76}"/>
          </ac:picMkLst>
        </pc:picChg>
        <pc:picChg chg="add mod">
          <ac:chgData name="Dubey, Radhika" userId="996c194a-18f2-47db-94a4-f046ae0967a6" providerId="ADAL" clId="{99EB7A3D-C044-4D14-B8A7-598574F3AC58}" dt="2023-12-03T22:37:40.308" v="1146" actId="1076"/>
          <ac:picMkLst>
            <pc:docMk/>
            <pc:sldMk cId="4172296837" sldId="258"/>
            <ac:picMk id="14" creationId="{6617D294-AFC2-6709-0F31-6F6F91273902}"/>
          </ac:picMkLst>
        </pc:picChg>
        <pc:picChg chg="add mod">
          <ac:chgData name="Dubey, Radhika" userId="996c194a-18f2-47db-94a4-f046ae0967a6" providerId="ADAL" clId="{99EB7A3D-C044-4D14-B8A7-598574F3AC58}" dt="2023-12-03T22:37:19.583" v="1140" actId="1076"/>
          <ac:picMkLst>
            <pc:docMk/>
            <pc:sldMk cId="4172296837" sldId="258"/>
            <ac:picMk id="15" creationId="{AC31E566-8A8F-1760-626A-408113F066B0}"/>
          </ac:picMkLst>
        </pc:picChg>
        <pc:picChg chg="add mod modCrop">
          <ac:chgData name="Dubey, Radhika" userId="996c194a-18f2-47db-94a4-f046ae0967a6" providerId="ADAL" clId="{99EB7A3D-C044-4D14-B8A7-598574F3AC58}" dt="2023-12-03T22:34:32.705" v="1105" actId="1076"/>
          <ac:picMkLst>
            <pc:docMk/>
            <pc:sldMk cId="4172296837" sldId="258"/>
            <ac:picMk id="21" creationId="{C88CC516-1CA1-3242-6A5D-DFE1A922BA50}"/>
          </ac:picMkLst>
        </pc:picChg>
      </pc:sldChg>
      <pc:sldChg chg="addSp modSp mod">
        <pc:chgData name="Dubey, Radhika" userId="996c194a-18f2-47db-94a4-f046ae0967a6" providerId="ADAL" clId="{99EB7A3D-C044-4D14-B8A7-598574F3AC58}" dt="2023-12-05T02:08:42.681" v="1658" actId="1076"/>
        <pc:sldMkLst>
          <pc:docMk/>
          <pc:sldMk cId="1056707768" sldId="261"/>
        </pc:sldMkLst>
        <pc:spChg chg="mod">
          <ac:chgData name="Dubey, Radhika" userId="996c194a-18f2-47db-94a4-f046ae0967a6" providerId="ADAL" clId="{99EB7A3D-C044-4D14-B8A7-598574F3AC58}" dt="2023-12-05T02:08:24.752" v="1655" actId="1076"/>
          <ac:spMkLst>
            <pc:docMk/>
            <pc:sldMk cId="1056707768" sldId="261"/>
            <ac:spMk id="7" creationId="{391097BE-A044-49F5-B5CA-AE183B956585}"/>
          </ac:spMkLst>
        </pc:spChg>
        <pc:spChg chg="mod">
          <ac:chgData name="Dubey, Radhika" userId="996c194a-18f2-47db-94a4-f046ae0967a6" providerId="ADAL" clId="{99EB7A3D-C044-4D14-B8A7-598574F3AC58}" dt="2023-12-03T21:42:03.737" v="393" actId="33524"/>
          <ac:spMkLst>
            <pc:docMk/>
            <pc:sldMk cId="1056707768" sldId="261"/>
            <ac:spMk id="8" creationId="{411E9392-71EA-4293-909F-1FE7DD38E31D}"/>
          </ac:spMkLst>
        </pc:spChg>
        <pc:grpChg chg="mod">
          <ac:chgData name="Dubey, Radhika" userId="996c194a-18f2-47db-94a4-f046ae0967a6" providerId="ADAL" clId="{99EB7A3D-C044-4D14-B8A7-598574F3AC58}" dt="2023-12-05T02:08:42.681" v="1658" actId="1076"/>
          <ac:grpSpMkLst>
            <pc:docMk/>
            <pc:sldMk cId="1056707768" sldId="261"/>
            <ac:grpSpMk id="10" creationId="{04EACC33-3BBF-4195-8927-841FEBB364AD}"/>
          </ac:grpSpMkLst>
        </pc:grpChg>
        <pc:graphicFrameChg chg="add mod modGraphic">
          <ac:chgData name="Dubey, Radhika" userId="996c194a-18f2-47db-94a4-f046ae0967a6" providerId="ADAL" clId="{99EB7A3D-C044-4D14-B8A7-598574F3AC58}" dt="2023-12-03T21:44:57.064" v="400" actId="255"/>
          <ac:graphicFrameMkLst>
            <pc:docMk/>
            <pc:sldMk cId="1056707768" sldId="261"/>
            <ac:graphicFrameMk id="2" creationId="{5FBB160E-7E16-3BCB-2319-74996270888B}"/>
          </ac:graphicFrameMkLst>
        </pc:graphicFrameChg>
      </pc:sldChg>
      <pc:sldChg chg="addSp delSp modSp mod">
        <pc:chgData name="Dubey, Radhika" userId="996c194a-18f2-47db-94a4-f046ae0967a6" providerId="ADAL" clId="{99EB7A3D-C044-4D14-B8A7-598574F3AC58}" dt="2023-12-05T03:54:28.879" v="1719" actId="1076"/>
        <pc:sldMkLst>
          <pc:docMk/>
          <pc:sldMk cId="1807676731" sldId="262"/>
        </pc:sldMkLst>
        <pc:spChg chg="add del mod">
          <ac:chgData name="Dubey, Radhika" userId="996c194a-18f2-47db-94a4-f046ae0967a6" providerId="ADAL" clId="{99EB7A3D-C044-4D14-B8A7-598574F3AC58}" dt="2023-12-05T03:54:14.347" v="1714" actId="22"/>
          <ac:spMkLst>
            <pc:docMk/>
            <pc:sldMk cId="1807676731" sldId="262"/>
            <ac:spMk id="3" creationId="{EE1DC720-BE00-0C0B-9EAA-72299C5F429E}"/>
          </ac:spMkLst>
        </pc:spChg>
        <pc:spChg chg="mod">
          <ac:chgData name="Dubey, Radhika" userId="996c194a-18f2-47db-94a4-f046ae0967a6" providerId="ADAL" clId="{99EB7A3D-C044-4D14-B8A7-598574F3AC58}" dt="2023-12-03T22:39:46.145" v="1168" actId="20577"/>
          <ac:spMkLst>
            <pc:docMk/>
            <pc:sldMk cId="1807676731" sldId="262"/>
            <ac:spMk id="6" creationId="{8146B020-2B12-4533-AB98-A078339B314A}"/>
          </ac:spMkLst>
        </pc:spChg>
        <pc:spChg chg="mod">
          <ac:chgData name="Dubey, Radhika" userId="996c194a-18f2-47db-94a4-f046ae0967a6" providerId="ADAL" clId="{99EB7A3D-C044-4D14-B8A7-598574F3AC58}" dt="2023-12-03T22:39:38.439" v="1159" actId="1076"/>
          <ac:spMkLst>
            <pc:docMk/>
            <pc:sldMk cId="1807676731" sldId="262"/>
            <ac:spMk id="7" creationId="{F3D22D53-586E-4F80-B549-03B4A942D854}"/>
          </ac:spMkLst>
        </pc:spChg>
        <pc:picChg chg="add del mod">
          <ac:chgData name="Dubey, Radhika" userId="996c194a-18f2-47db-94a4-f046ae0967a6" providerId="ADAL" clId="{99EB7A3D-C044-4D14-B8A7-598574F3AC58}" dt="2023-12-05T03:54:19.542" v="1716" actId="478"/>
          <ac:picMkLst>
            <pc:docMk/>
            <pc:sldMk cId="1807676731" sldId="262"/>
            <ac:picMk id="4" creationId="{9CA295A1-F8C3-E636-8F66-C575D9625CD2}"/>
          </ac:picMkLst>
        </pc:picChg>
        <pc:picChg chg="add del mod ord">
          <ac:chgData name="Dubey, Radhika" userId="996c194a-18f2-47db-94a4-f046ae0967a6" providerId="ADAL" clId="{99EB7A3D-C044-4D14-B8A7-598574F3AC58}" dt="2023-12-05T03:54:14.347" v="1714" actId="22"/>
          <ac:picMkLst>
            <pc:docMk/>
            <pc:sldMk cId="1807676731" sldId="262"/>
            <ac:picMk id="5" creationId="{25CCE632-F9DC-546E-2C01-3C2F2652F73F}"/>
          </ac:picMkLst>
        </pc:picChg>
        <pc:picChg chg="add mod">
          <ac:chgData name="Dubey, Radhika" userId="996c194a-18f2-47db-94a4-f046ae0967a6" providerId="ADAL" clId="{99EB7A3D-C044-4D14-B8A7-598574F3AC58}" dt="2023-12-05T03:54:28.879" v="1719" actId="1076"/>
          <ac:picMkLst>
            <pc:docMk/>
            <pc:sldMk cId="1807676731" sldId="262"/>
            <ac:picMk id="9" creationId="{7BB34270-3437-DC27-DA26-A3FEBD9ACFF3}"/>
          </ac:picMkLst>
        </pc:picChg>
        <pc:picChg chg="del">
          <ac:chgData name="Dubey, Radhika" userId="996c194a-18f2-47db-94a4-f046ae0967a6" providerId="ADAL" clId="{99EB7A3D-C044-4D14-B8A7-598574F3AC58}" dt="2023-12-03T22:39:02.952" v="1150" actId="478"/>
          <ac:picMkLst>
            <pc:docMk/>
            <pc:sldMk cId="1807676731" sldId="262"/>
            <ac:picMk id="10" creationId="{7E7516D5-86C5-48B5-8E66-B9E6F735DF5D}"/>
          </ac:picMkLst>
        </pc:picChg>
      </pc:sldChg>
      <pc:sldChg chg="modSp mod ord">
        <pc:chgData name="Dubey, Radhika" userId="996c194a-18f2-47db-94a4-f046ae0967a6" providerId="ADAL" clId="{99EB7A3D-C044-4D14-B8A7-598574F3AC58}" dt="2023-12-03T21:47:26.242" v="447" actId="27636"/>
        <pc:sldMkLst>
          <pc:docMk/>
          <pc:sldMk cId="893224875" sldId="263"/>
        </pc:sldMkLst>
        <pc:spChg chg="mod">
          <ac:chgData name="Dubey, Radhika" userId="996c194a-18f2-47db-94a4-f046ae0967a6" providerId="ADAL" clId="{99EB7A3D-C044-4D14-B8A7-598574F3AC58}" dt="2023-12-03T21:47:08.689" v="445" actId="20577"/>
          <ac:spMkLst>
            <pc:docMk/>
            <pc:sldMk cId="893224875" sldId="263"/>
            <ac:spMk id="6" creationId="{8146B020-2B12-4533-AB98-A078339B314A}"/>
          </ac:spMkLst>
        </pc:spChg>
        <pc:spChg chg="mod">
          <ac:chgData name="Dubey, Radhika" userId="996c194a-18f2-47db-94a4-f046ae0967a6" providerId="ADAL" clId="{99EB7A3D-C044-4D14-B8A7-598574F3AC58}" dt="2023-12-03T21:47:26.242" v="447" actId="27636"/>
          <ac:spMkLst>
            <pc:docMk/>
            <pc:sldMk cId="893224875" sldId="263"/>
            <ac:spMk id="7" creationId="{F3D22D53-586E-4F80-B549-03B4A942D854}"/>
          </ac:spMkLst>
        </pc:spChg>
      </pc:sldChg>
      <pc:sldChg chg="modSp mod">
        <pc:chgData name="Dubey, Radhika" userId="996c194a-18f2-47db-94a4-f046ae0967a6" providerId="ADAL" clId="{99EB7A3D-C044-4D14-B8A7-598574F3AC58}" dt="2023-12-03T23:24:55.742" v="1630" actId="33524"/>
        <pc:sldMkLst>
          <pc:docMk/>
          <pc:sldMk cId="2596897703" sldId="264"/>
        </pc:sldMkLst>
        <pc:spChg chg="mod">
          <ac:chgData name="Dubey, Radhika" userId="996c194a-18f2-47db-94a4-f046ae0967a6" providerId="ADAL" clId="{99EB7A3D-C044-4D14-B8A7-598574F3AC58}" dt="2023-12-03T22:57:53.896" v="1367" actId="20577"/>
          <ac:spMkLst>
            <pc:docMk/>
            <pc:sldMk cId="2596897703" sldId="264"/>
            <ac:spMk id="7" creationId="{36DB04AA-2B2C-4162-AD6D-1FF802682C3D}"/>
          </ac:spMkLst>
        </pc:spChg>
        <pc:spChg chg="mod">
          <ac:chgData name="Dubey, Radhika" userId="996c194a-18f2-47db-94a4-f046ae0967a6" providerId="ADAL" clId="{99EB7A3D-C044-4D14-B8A7-598574F3AC58}" dt="2023-12-03T23:24:55.742" v="1630" actId="33524"/>
          <ac:spMkLst>
            <pc:docMk/>
            <pc:sldMk cId="2596897703" sldId="264"/>
            <ac:spMk id="8" creationId="{6CCBAAA8-DE36-46A7-8728-72C3486FDBF0}"/>
          </ac:spMkLst>
        </pc:spChg>
      </pc:sldChg>
      <pc:sldChg chg="del">
        <pc:chgData name="Dubey, Radhika" userId="996c194a-18f2-47db-94a4-f046ae0967a6" providerId="ADAL" clId="{99EB7A3D-C044-4D14-B8A7-598574F3AC58}" dt="2023-12-03T23:25:06.416" v="1632" actId="47"/>
        <pc:sldMkLst>
          <pc:docMk/>
          <pc:sldMk cId="2225727983" sldId="266"/>
        </pc:sldMkLst>
      </pc:sldChg>
      <pc:sldChg chg="del">
        <pc:chgData name="Dubey, Radhika" userId="996c194a-18f2-47db-94a4-f046ae0967a6" providerId="ADAL" clId="{99EB7A3D-C044-4D14-B8A7-598574F3AC58}" dt="2023-12-03T23:25:07.847" v="1633" actId="47"/>
        <pc:sldMkLst>
          <pc:docMk/>
          <pc:sldMk cId="3816056523" sldId="267"/>
        </pc:sldMkLst>
      </pc:sldChg>
      <pc:sldChg chg="del">
        <pc:chgData name="Dubey, Radhika" userId="996c194a-18f2-47db-94a4-f046ae0967a6" providerId="ADAL" clId="{99EB7A3D-C044-4D14-B8A7-598574F3AC58}" dt="2023-12-03T23:25:08.840" v="1634" actId="47"/>
        <pc:sldMkLst>
          <pc:docMk/>
          <pc:sldMk cId="1284200841" sldId="268"/>
        </pc:sldMkLst>
      </pc:sldChg>
      <pc:sldChg chg="del">
        <pc:chgData name="Dubey, Radhika" userId="996c194a-18f2-47db-94a4-f046ae0967a6" providerId="ADAL" clId="{99EB7A3D-C044-4D14-B8A7-598574F3AC58}" dt="2023-12-03T23:25:09.690" v="1635" actId="47"/>
        <pc:sldMkLst>
          <pc:docMk/>
          <pc:sldMk cId="174468796" sldId="269"/>
        </pc:sldMkLst>
      </pc:sldChg>
      <pc:sldChg chg="del">
        <pc:chgData name="Dubey, Radhika" userId="996c194a-18f2-47db-94a4-f046ae0967a6" providerId="ADAL" clId="{99EB7A3D-C044-4D14-B8A7-598574F3AC58}" dt="2023-12-03T23:25:10.587" v="1636" actId="47"/>
        <pc:sldMkLst>
          <pc:docMk/>
          <pc:sldMk cId="151147474" sldId="270"/>
        </pc:sldMkLst>
      </pc:sldChg>
      <pc:sldChg chg="del">
        <pc:chgData name="Dubey, Radhika" userId="996c194a-18f2-47db-94a4-f046ae0967a6" providerId="ADAL" clId="{99EB7A3D-C044-4D14-B8A7-598574F3AC58}" dt="2023-12-03T23:25:13.655" v="1637" actId="47"/>
        <pc:sldMkLst>
          <pc:docMk/>
          <pc:sldMk cId="1293373045" sldId="271"/>
        </pc:sldMkLst>
      </pc:sldChg>
      <pc:sldChg chg="del">
        <pc:chgData name="Dubey, Radhika" userId="996c194a-18f2-47db-94a4-f046ae0967a6" providerId="ADAL" clId="{99EB7A3D-C044-4D14-B8A7-598574F3AC58}" dt="2023-12-03T23:25:15.797" v="1638" actId="47"/>
        <pc:sldMkLst>
          <pc:docMk/>
          <pc:sldMk cId="2160388275" sldId="272"/>
        </pc:sldMkLst>
      </pc:sldChg>
      <pc:sldChg chg="del">
        <pc:chgData name="Dubey, Radhika" userId="996c194a-18f2-47db-94a4-f046ae0967a6" providerId="ADAL" clId="{99EB7A3D-C044-4D14-B8A7-598574F3AC58}" dt="2023-12-03T23:25:19.150" v="1640" actId="47"/>
        <pc:sldMkLst>
          <pc:docMk/>
          <pc:sldMk cId="2667405237" sldId="273"/>
        </pc:sldMkLst>
      </pc:sldChg>
      <pc:sldChg chg="del">
        <pc:chgData name="Dubey, Radhika" userId="996c194a-18f2-47db-94a4-f046ae0967a6" providerId="ADAL" clId="{99EB7A3D-C044-4D14-B8A7-598574F3AC58}" dt="2023-12-03T23:25:20.878" v="1641" actId="47"/>
        <pc:sldMkLst>
          <pc:docMk/>
          <pc:sldMk cId="3145513843" sldId="274"/>
        </pc:sldMkLst>
      </pc:sldChg>
      <pc:sldChg chg="del">
        <pc:chgData name="Dubey, Radhika" userId="996c194a-18f2-47db-94a4-f046ae0967a6" providerId="ADAL" clId="{99EB7A3D-C044-4D14-B8A7-598574F3AC58}" dt="2023-12-03T23:25:24.510" v="1642" actId="47"/>
        <pc:sldMkLst>
          <pc:docMk/>
          <pc:sldMk cId="3888068549" sldId="275"/>
        </pc:sldMkLst>
      </pc:sldChg>
      <pc:sldChg chg="del">
        <pc:chgData name="Dubey, Radhika" userId="996c194a-18f2-47db-94a4-f046ae0967a6" providerId="ADAL" clId="{99EB7A3D-C044-4D14-B8A7-598574F3AC58}" dt="2023-12-03T23:25:26.743" v="1643" actId="47"/>
        <pc:sldMkLst>
          <pc:docMk/>
          <pc:sldMk cId="2822882111" sldId="276"/>
        </pc:sldMkLst>
      </pc:sldChg>
      <pc:sldChg chg="del">
        <pc:chgData name="Dubey, Radhika" userId="996c194a-18f2-47db-94a4-f046ae0967a6" providerId="ADAL" clId="{99EB7A3D-C044-4D14-B8A7-598574F3AC58}" dt="2023-12-03T23:25:29.521" v="1645" actId="47"/>
        <pc:sldMkLst>
          <pc:docMk/>
          <pc:sldMk cId="1108500606" sldId="278"/>
        </pc:sldMkLst>
      </pc:sldChg>
      <pc:sldChg chg="del">
        <pc:chgData name="Dubey, Radhika" userId="996c194a-18f2-47db-94a4-f046ae0967a6" providerId="ADAL" clId="{99EB7A3D-C044-4D14-B8A7-598574F3AC58}" dt="2023-12-03T23:25:32.214" v="1646" actId="47"/>
        <pc:sldMkLst>
          <pc:docMk/>
          <pc:sldMk cId="2497512844" sldId="279"/>
        </pc:sldMkLst>
      </pc:sldChg>
      <pc:sldChg chg="ord">
        <pc:chgData name="Dubey, Radhika" userId="996c194a-18f2-47db-94a4-f046ae0967a6" providerId="ADAL" clId="{99EB7A3D-C044-4D14-B8A7-598574F3AC58}" dt="2023-12-03T22:58:11.740" v="1369"/>
        <pc:sldMkLst>
          <pc:docMk/>
          <pc:sldMk cId="1664008586" sldId="280"/>
        </pc:sldMkLst>
      </pc:sldChg>
      <pc:sldChg chg="modSp del mod ord">
        <pc:chgData name="Dubey, Radhika" userId="996c194a-18f2-47db-94a4-f046ae0967a6" providerId="ADAL" clId="{99EB7A3D-C044-4D14-B8A7-598574F3AC58}" dt="2023-12-03T22:38:12.770" v="1149" actId="47"/>
        <pc:sldMkLst>
          <pc:docMk/>
          <pc:sldMk cId="2640580721" sldId="283"/>
        </pc:sldMkLst>
        <pc:spChg chg="mod">
          <ac:chgData name="Dubey, Radhika" userId="996c194a-18f2-47db-94a4-f046ae0967a6" providerId="ADAL" clId="{99EB7A3D-C044-4D14-B8A7-598574F3AC58}" dt="2023-12-03T22:27:38.621" v="1011" actId="1076"/>
          <ac:spMkLst>
            <pc:docMk/>
            <pc:sldMk cId="2640580721" sldId="283"/>
            <ac:spMk id="6" creationId="{0C9D11D0-1CA9-42D5-AF43-178886E1686D}"/>
          </ac:spMkLst>
        </pc:spChg>
      </pc:sldChg>
      <pc:sldChg chg="modSp mod">
        <pc:chgData name="Dubey, Radhika" userId="996c194a-18f2-47db-94a4-f046ae0967a6" providerId="ADAL" clId="{99EB7A3D-C044-4D14-B8A7-598574F3AC58}" dt="2023-12-03T21:51:09.210" v="504" actId="20577"/>
        <pc:sldMkLst>
          <pc:docMk/>
          <pc:sldMk cId="2667318545" sldId="284"/>
        </pc:sldMkLst>
        <pc:spChg chg="mod">
          <ac:chgData name="Dubey, Radhika" userId="996c194a-18f2-47db-94a4-f046ae0967a6" providerId="ADAL" clId="{99EB7A3D-C044-4D14-B8A7-598574F3AC58}" dt="2023-12-03T21:51:09.210" v="504" actId="20577"/>
          <ac:spMkLst>
            <pc:docMk/>
            <pc:sldMk cId="2667318545" sldId="284"/>
            <ac:spMk id="10" creationId="{40FC70B0-5D08-4BDC-852E-3FD7214DA9BD}"/>
          </ac:spMkLst>
        </pc:spChg>
        <pc:spChg chg="mod">
          <ac:chgData name="Dubey, Radhika" userId="996c194a-18f2-47db-94a4-f046ae0967a6" providerId="ADAL" clId="{99EB7A3D-C044-4D14-B8A7-598574F3AC58}" dt="2023-12-03T21:38:27.352" v="364" actId="1076"/>
          <ac:spMkLst>
            <pc:docMk/>
            <pc:sldMk cId="2667318545" sldId="284"/>
            <ac:spMk id="27" creationId="{BEF34E1C-44B9-4EFC-8126-D51A3EA9BF40}"/>
          </ac:spMkLst>
        </pc:spChg>
        <pc:spChg chg="mod">
          <ac:chgData name="Dubey, Radhika" userId="996c194a-18f2-47db-94a4-f046ae0967a6" providerId="ADAL" clId="{99EB7A3D-C044-4D14-B8A7-598574F3AC58}" dt="2023-12-03T21:38:23.445" v="363" actId="1076"/>
          <ac:spMkLst>
            <pc:docMk/>
            <pc:sldMk cId="2667318545" sldId="284"/>
            <ac:spMk id="28" creationId="{7810A56D-FB7B-429D-835B-7A0CD7BCB96A}"/>
          </ac:spMkLst>
        </pc:spChg>
        <pc:spChg chg="mod">
          <ac:chgData name="Dubey, Radhika" userId="996c194a-18f2-47db-94a4-f046ae0967a6" providerId="ADAL" clId="{99EB7A3D-C044-4D14-B8A7-598574F3AC58}" dt="2023-12-03T21:38:20.326" v="362" actId="1076"/>
          <ac:spMkLst>
            <pc:docMk/>
            <pc:sldMk cId="2667318545" sldId="284"/>
            <ac:spMk id="29" creationId="{9C6EFB52-3349-4B07-BB85-12C3EA673CEA}"/>
          </ac:spMkLst>
        </pc:spChg>
        <pc:spChg chg="mod">
          <ac:chgData name="Dubey, Radhika" userId="996c194a-18f2-47db-94a4-f046ae0967a6" providerId="ADAL" clId="{99EB7A3D-C044-4D14-B8A7-598574F3AC58}" dt="2023-12-03T21:32:13.346" v="294" actId="1076"/>
          <ac:spMkLst>
            <pc:docMk/>
            <pc:sldMk cId="2667318545" sldId="284"/>
            <ac:spMk id="30" creationId="{88F8C9F3-7615-45BF-B785-33C277085718}"/>
          </ac:spMkLst>
        </pc:spChg>
        <pc:spChg chg="mod">
          <ac:chgData name="Dubey, Radhika" userId="996c194a-18f2-47db-94a4-f046ae0967a6" providerId="ADAL" clId="{99EB7A3D-C044-4D14-B8A7-598574F3AC58}" dt="2023-12-03T21:38:32.675" v="365" actId="1076"/>
          <ac:spMkLst>
            <pc:docMk/>
            <pc:sldMk cId="2667318545" sldId="284"/>
            <ac:spMk id="31" creationId="{B15A1DA1-0781-4F05-ADA9-ADBE27A12E44}"/>
          </ac:spMkLst>
        </pc:spChg>
      </pc:sldChg>
      <pc:sldChg chg="addSp delSp modSp mod">
        <pc:chgData name="Dubey, Radhika" userId="996c194a-18f2-47db-94a4-f046ae0967a6" providerId="ADAL" clId="{99EB7A3D-C044-4D14-B8A7-598574F3AC58}" dt="2023-12-05T05:10:31.323" v="1867" actId="1076"/>
        <pc:sldMkLst>
          <pc:docMk/>
          <pc:sldMk cId="796331228" sldId="286"/>
        </pc:sldMkLst>
        <pc:spChg chg="mod">
          <ac:chgData name="Dubey, Radhika" userId="996c194a-18f2-47db-94a4-f046ae0967a6" providerId="ADAL" clId="{99EB7A3D-C044-4D14-B8A7-598574F3AC58}" dt="2023-12-03T21:48:31.973" v="480" actId="20577"/>
          <ac:spMkLst>
            <pc:docMk/>
            <pc:sldMk cId="796331228" sldId="286"/>
            <ac:spMk id="6" creationId="{CE09A200-4838-4284-BD1E-19701CABB5FE}"/>
          </ac:spMkLst>
        </pc:spChg>
        <pc:spChg chg="mod">
          <ac:chgData name="Dubey, Radhika" userId="996c194a-18f2-47db-94a4-f046ae0967a6" providerId="ADAL" clId="{99EB7A3D-C044-4D14-B8A7-598574F3AC58}" dt="2023-12-03T22:11:41.347" v="863" actId="207"/>
          <ac:spMkLst>
            <pc:docMk/>
            <pc:sldMk cId="796331228" sldId="286"/>
            <ac:spMk id="10" creationId="{1640A7BE-251C-7B8B-5821-F38F0FCBCC06}"/>
          </ac:spMkLst>
        </pc:spChg>
        <pc:spChg chg="del mod">
          <ac:chgData name="Dubey, Radhika" userId="996c194a-18f2-47db-94a4-f046ae0967a6" providerId="ADAL" clId="{99EB7A3D-C044-4D14-B8A7-598574F3AC58}" dt="2023-12-03T22:04:05.487" v="580" actId="478"/>
          <ac:spMkLst>
            <pc:docMk/>
            <pc:sldMk cId="796331228" sldId="286"/>
            <ac:spMk id="11" creationId="{745F1708-A652-C8F0-0CAD-8605482AD0A5}"/>
          </ac:spMkLst>
        </pc:spChg>
        <pc:spChg chg="mod">
          <ac:chgData name="Dubey, Radhika" userId="996c194a-18f2-47db-94a4-f046ae0967a6" providerId="ADAL" clId="{99EB7A3D-C044-4D14-B8A7-598574F3AC58}" dt="2023-12-03T22:06:46.488" v="690"/>
          <ac:spMkLst>
            <pc:docMk/>
            <pc:sldMk cId="796331228" sldId="286"/>
            <ac:spMk id="12" creationId="{8892F5B2-9FBE-8383-ADE8-9EF5DAEF5A09}"/>
          </ac:spMkLst>
        </pc:spChg>
        <pc:spChg chg="mod">
          <ac:chgData name="Dubey, Radhika" userId="996c194a-18f2-47db-94a4-f046ae0967a6" providerId="ADAL" clId="{99EB7A3D-C044-4D14-B8A7-598574F3AC58}" dt="2023-12-03T22:11:02.803" v="853" actId="207"/>
          <ac:spMkLst>
            <pc:docMk/>
            <pc:sldMk cId="796331228" sldId="286"/>
            <ac:spMk id="13" creationId="{5C50B2F3-1FF3-7A8E-B1EE-01BA8DDE3A40}"/>
          </ac:spMkLst>
        </pc:spChg>
        <pc:spChg chg="mod">
          <ac:chgData name="Dubey, Radhika" userId="996c194a-18f2-47db-94a4-f046ae0967a6" providerId="ADAL" clId="{99EB7A3D-C044-4D14-B8A7-598574F3AC58}" dt="2023-12-03T22:14:43.249" v="887" actId="208"/>
          <ac:spMkLst>
            <pc:docMk/>
            <pc:sldMk cId="796331228" sldId="286"/>
            <ac:spMk id="14" creationId="{DB04AE55-CD83-613C-7FE9-BC5257F7A25D}"/>
          </ac:spMkLst>
        </pc:spChg>
        <pc:spChg chg="mod">
          <ac:chgData name="Dubey, Radhika" userId="996c194a-18f2-47db-94a4-f046ae0967a6" providerId="ADAL" clId="{99EB7A3D-C044-4D14-B8A7-598574F3AC58}" dt="2023-12-05T05:10:23.697" v="1866" actId="1076"/>
          <ac:spMkLst>
            <pc:docMk/>
            <pc:sldMk cId="796331228" sldId="286"/>
            <ac:spMk id="15" creationId="{1F87724E-AB8F-489F-70B2-4B01F136BB5E}"/>
          </ac:spMkLst>
        </pc:spChg>
        <pc:spChg chg="mod">
          <ac:chgData name="Dubey, Radhika" userId="996c194a-18f2-47db-94a4-f046ae0967a6" providerId="ADAL" clId="{99EB7A3D-C044-4D14-B8A7-598574F3AC58}" dt="2023-12-03T22:11:22.489" v="858" actId="207"/>
          <ac:spMkLst>
            <pc:docMk/>
            <pc:sldMk cId="796331228" sldId="286"/>
            <ac:spMk id="16" creationId="{7E4E92A8-3D04-28B6-FAEC-212615EEF6CB}"/>
          </ac:spMkLst>
        </pc:spChg>
        <pc:spChg chg="del mod">
          <ac:chgData name="Dubey, Radhika" userId="996c194a-18f2-47db-94a4-f046ae0967a6" providerId="ADAL" clId="{99EB7A3D-C044-4D14-B8A7-598574F3AC58}" dt="2023-12-03T22:04:40.628" v="581" actId="478"/>
          <ac:spMkLst>
            <pc:docMk/>
            <pc:sldMk cId="796331228" sldId="286"/>
            <ac:spMk id="17" creationId="{69F99493-D432-72F2-5EB2-463AF1946050}"/>
          </ac:spMkLst>
        </pc:spChg>
        <pc:spChg chg="mod">
          <ac:chgData name="Dubey, Radhika" userId="996c194a-18f2-47db-94a4-f046ae0967a6" providerId="ADAL" clId="{99EB7A3D-C044-4D14-B8A7-598574F3AC58}" dt="2023-12-05T05:10:09.798" v="1863" actId="1076"/>
          <ac:spMkLst>
            <pc:docMk/>
            <pc:sldMk cId="796331228" sldId="286"/>
            <ac:spMk id="18" creationId="{5430825D-65E4-DACC-71E3-45D04636330B}"/>
          </ac:spMkLst>
        </pc:spChg>
        <pc:spChg chg="mod">
          <ac:chgData name="Dubey, Radhika" userId="996c194a-18f2-47db-94a4-f046ae0967a6" providerId="ADAL" clId="{99EB7A3D-C044-4D14-B8A7-598574F3AC58}" dt="2023-12-03T22:11:26.561" v="859" actId="207"/>
          <ac:spMkLst>
            <pc:docMk/>
            <pc:sldMk cId="796331228" sldId="286"/>
            <ac:spMk id="19" creationId="{DF526117-23B4-DD04-4257-595F28CB4311}"/>
          </ac:spMkLst>
        </pc:spChg>
        <pc:spChg chg="del mod">
          <ac:chgData name="Dubey, Radhika" userId="996c194a-18f2-47db-94a4-f046ae0967a6" providerId="ADAL" clId="{99EB7A3D-C044-4D14-B8A7-598574F3AC58}" dt="2023-12-03T22:04:44.474" v="582" actId="478"/>
          <ac:spMkLst>
            <pc:docMk/>
            <pc:sldMk cId="796331228" sldId="286"/>
            <ac:spMk id="20" creationId="{A1877372-EFB2-5699-86C4-6A73DDB06F51}"/>
          </ac:spMkLst>
        </pc:spChg>
        <pc:spChg chg="mod">
          <ac:chgData name="Dubey, Radhika" userId="996c194a-18f2-47db-94a4-f046ae0967a6" providerId="ADAL" clId="{99EB7A3D-C044-4D14-B8A7-598574F3AC58}" dt="2023-12-05T05:08:34.503" v="1854" actId="1076"/>
          <ac:spMkLst>
            <pc:docMk/>
            <pc:sldMk cId="796331228" sldId="286"/>
            <ac:spMk id="21" creationId="{F50B9D6B-8853-0C72-6F16-042C241D197F}"/>
          </ac:spMkLst>
        </pc:spChg>
        <pc:spChg chg="mod">
          <ac:chgData name="Dubey, Radhika" userId="996c194a-18f2-47db-94a4-f046ae0967a6" providerId="ADAL" clId="{99EB7A3D-C044-4D14-B8A7-598574F3AC58}" dt="2023-12-03T22:11:37.286" v="862" actId="207"/>
          <ac:spMkLst>
            <pc:docMk/>
            <pc:sldMk cId="796331228" sldId="286"/>
            <ac:spMk id="22" creationId="{AA1580E7-9A62-FE36-9DB4-61109365FDF0}"/>
          </ac:spMkLst>
        </pc:spChg>
        <pc:spChg chg="del mod">
          <ac:chgData name="Dubey, Radhika" userId="996c194a-18f2-47db-94a4-f046ae0967a6" providerId="ADAL" clId="{99EB7A3D-C044-4D14-B8A7-598574F3AC58}" dt="2023-12-03T22:04:47.930" v="583" actId="478"/>
          <ac:spMkLst>
            <pc:docMk/>
            <pc:sldMk cId="796331228" sldId="286"/>
            <ac:spMk id="23" creationId="{F19B9A82-9759-9058-83DF-097BA933BEC9}"/>
          </ac:spMkLst>
        </pc:spChg>
        <pc:spChg chg="mod">
          <ac:chgData name="Dubey, Radhika" userId="996c194a-18f2-47db-94a4-f046ae0967a6" providerId="ADAL" clId="{99EB7A3D-C044-4D14-B8A7-598574F3AC58}" dt="2023-12-05T05:10:05.412" v="1862" actId="1076"/>
          <ac:spMkLst>
            <pc:docMk/>
            <pc:sldMk cId="796331228" sldId="286"/>
            <ac:spMk id="24" creationId="{7996F4AC-5448-EA15-1C62-75D1CD665AEF}"/>
          </ac:spMkLst>
        </pc:spChg>
        <pc:spChg chg="add del mod">
          <ac:chgData name="Dubey, Radhika" userId="996c194a-18f2-47db-94a4-f046ae0967a6" providerId="ADAL" clId="{99EB7A3D-C044-4D14-B8A7-598574F3AC58}" dt="2023-12-03T22:03:52.345" v="576" actId="478"/>
          <ac:spMkLst>
            <pc:docMk/>
            <pc:sldMk cId="796331228" sldId="286"/>
            <ac:spMk id="26" creationId="{DF6DDB4B-D93A-6709-BBE8-2355ABBF8976}"/>
          </ac:spMkLst>
        </pc:spChg>
        <pc:spChg chg="add mod">
          <ac:chgData name="Dubey, Radhika" userId="996c194a-18f2-47db-94a4-f046ae0967a6" providerId="ADAL" clId="{99EB7A3D-C044-4D14-B8A7-598574F3AC58}" dt="2023-12-03T22:11:59.415" v="865" actId="255"/>
          <ac:spMkLst>
            <pc:docMk/>
            <pc:sldMk cId="796331228" sldId="286"/>
            <ac:spMk id="27" creationId="{9702FEAC-CE1D-9606-25F5-EAA3DFC05B89}"/>
          </ac:spMkLst>
        </pc:spChg>
        <pc:spChg chg="add mod">
          <ac:chgData name="Dubey, Radhika" userId="996c194a-18f2-47db-94a4-f046ae0967a6" providerId="ADAL" clId="{99EB7A3D-C044-4D14-B8A7-598574F3AC58}" dt="2023-12-03T22:11:33.596" v="861" actId="207"/>
          <ac:spMkLst>
            <pc:docMk/>
            <pc:sldMk cId="796331228" sldId="286"/>
            <ac:spMk id="28" creationId="{597B023C-7079-174C-8F12-6BF51E511E30}"/>
          </ac:spMkLst>
        </pc:spChg>
        <pc:spChg chg="add mod">
          <ac:chgData name="Dubey, Radhika" userId="996c194a-18f2-47db-94a4-f046ae0967a6" providerId="ADAL" clId="{99EB7A3D-C044-4D14-B8A7-598574F3AC58}" dt="2023-12-03T22:11:30.072" v="860" actId="207"/>
          <ac:spMkLst>
            <pc:docMk/>
            <pc:sldMk cId="796331228" sldId="286"/>
            <ac:spMk id="29" creationId="{13567E53-4F59-047B-0E9A-1DD8D292CC41}"/>
          </ac:spMkLst>
        </pc:spChg>
        <pc:spChg chg="add mod">
          <ac:chgData name="Dubey, Radhika" userId="996c194a-18f2-47db-94a4-f046ae0967a6" providerId="ADAL" clId="{99EB7A3D-C044-4D14-B8A7-598574F3AC58}" dt="2023-12-03T22:12:23" v="871" actId="1076"/>
          <ac:spMkLst>
            <pc:docMk/>
            <pc:sldMk cId="796331228" sldId="286"/>
            <ac:spMk id="30" creationId="{4E4309C8-3370-C224-C3DC-E8BB962D0AD6}"/>
          </ac:spMkLst>
        </pc:spChg>
        <pc:spChg chg="add mod">
          <ac:chgData name="Dubey, Radhika" userId="996c194a-18f2-47db-94a4-f046ae0967a6" providerId="ADAL" clId="{99EB7A3D-C044-4D14-B8A7-598574F3AC58}" dt="2023-12-05T05:09:35.927" v="1860" actId="1076"/>
          <ac:spMkLst>
            <pc:docMk/>
            <pc:sldMk cId="796331228" sldId="286"/>
            <ac:spMk id="31" creationId="{41F7ABAD-D85F-3485-9749-B0D1BC688009}"/>
          </ac:spMkLst>
        </pc:spChg>
        <pc:spChg chg="add del mod">
          <ac:chgData name="Dubey, Radhika" userId="996c194a-18f2-47db-94a4-f046ae0967a6" providerId="ADAL" clId="{99EB7A3D-C044-4D14-B8A7-598574F3AC58}" dt="2023-12-03T22:11:18.229" v="857"/>
          <ac:spMkLst>
            <pc:docMk/>
            <pc:sldMk cId="796331228" sldId="286"/>
            <ac:spMk id="32" creationId="{90BE8FB4-A398-7973-191E-DED39B31E0A6}"/>
          </ac:spMkLst>
        </pc:spChg>
        <pc:spChg chg="add del mod">
          <ac:chgData name="Dubey, Radhika" userId="996c194a-18f2-47db-94a4-f046ae0967a6" providerId="ADAL" clId="{99EB7A3D-C044-4D14-B8A7-598574F3AC58}" dt="2023-12-03T22:14:06.065" v="886" actId="478"/>
          <ac:spMkLst>
            <pc:docMk/>
            <pc:sldMk cId="796331228" sldId="286"/>
            <ac:spMk id="35" creationId="{4CF57C16-4E52-4189-C494-3C173D0253D2}"/>
          </ac:spMkLst>
        </pc:spChg>
        <pc:spChg chg="add del mod">
          <ac:chgData name="Dubey, Radhika" userId="996c194a-18f2-47db-94a4-f046ae0967a6" providerId="ADAL" clId="{99EB7A3D-C044-4D14-B8A7-598574F3AC58}" dt="2023-12-03T22:20:08.445" v="924" actId="478"/>
          <ac:spMkLst>
            <pc:docMk/>
            <pc:sldMk cId="796331228" sldId="286"/>
            <ac:spMk id="44" creationId="{FCC67D3D-BB10-A0E4-5FEB-66E4B5E29C8B}"/>
          </ac:spMkLst>
        </pc:spChg>
        <pc:spChg chg="add del mod">
          <ac:chgData name="Dubey, Radhika" userId="996c194a-18f2-47db-94a4-f046ae0967a6" providerId="ADAL" clId="{99EB7A3D-C044-4D14-B8A7-598574F3AC58}" dt="2023-12-03T22:23:17.057" v="970" actId="478"/>
          <ac:spMkLst>
            <pc:docMk/>
            <pc:sldMk cId="796331228" sldId="286"/>
            <ac:spMk id="47" creationId="{2A72548B-AF86-68FB-D492-C6D12774D494}"/>
          </ac:spMkLst>
        </pc:spChg>
        <pc:spChg chg="add del mod">
          <ac:chgData name="Dubey, Radhika" userId="996c194a-18f2-47db-94a4-f046ae0967a6" providerId="ADAL" clId="{99EB7A3D-C044-4D14-B8A7-598574F3AC58}" dt="2023-12-03T22:21:03.534" v="938" actId="478"/>
          <ac:spMkLst>
            <pc:docMk/>
            <pc:sldMk cId="796331228" sldId="286"/>
            <ac:spMk id="50" creationId="{9AAAE336-7F02-FDB0-0E6B-ACCE7DFFEA1D}"/>
          </ac:spMkLst>
        </pc:spChg>
        <pc:spChg chg="add del mod">
          <ac:chgData name="Dubey, Radhika" userId="996c194a-18f2-47db-94a4-f046ae0967a6" providerId="ADAL" clId="{99EB7A3D-C044-4D14-B8A7-598574F3AC58}" dt="2023-12-03T22:22:01.360" v="950" actId="478"/>
          <ac:spMkLst>
            <pc:docMk/>
            <pc:sldMk cId="796331228" sldId="286"/>
            <ac:spMk id="53" creationId="{E4F1AEBC-550B-F322-24DC-CCFA8B0D0E13}"/>
          </ac:spMkLst>
        </pc:spChg>
        <pc:spChg chg="add del mod">
          <ac:chgData name="Dubey, Radhika" userId="996c194a-18f2-47db-94a4-f046ae0967a6" providerId="ADAL" clId="{99EB7A3D-C044-4D14-B8A7-598574F3AC58}" dt="2023-12-03T22:22:51.778" v="961" actId="478"/>
          <ac:spMkLst>
            <pc:docMk/>
            <pc:sldMk cId="796331228" sldId="286"/>
            <ac:spMk id="56" creationId="{40387A02-3376-83F7-4DDD-DED1CD4EB7E4}"/>
          </ac:spMkLst>
        </pc:spChg>
        <pc:spChg chg="add del mod">
          <ac:chgData name="Dubey, Radhika" userId="996c194a-18f2-47db-94a4-f046ae0967a6" providerId="ADAL" clId="{99EB7A3D-C044-4D14-B8A7-598574F3AC58}" dt="2023-12-03T22:23:53.887" v="978" actId="478"/>
          <ac:spMkLst>
            <pc:docMk/>
            <pc:sldMk cId="796331228" sldId="286"/>
            <ac:spMk id="59" creationId="{C02023B9-C6A3-9A4A-22D2-28A371F1F5E0}"/>
          </ac:spMkLst>
        </pc:spChg>
        <pc:spChg chg="add del mod">
          <ac:chgData name="Dubey, Radhika" userId="996c194a-18f2-47db-94a4-f046ae0967a6" providerId="ADAL" clId="{99EB7A3D-C044-4D14-B8A7-598574F3AC58}" dt="2023-12-03T22:24:56.114" v="989" actId="478"/>
          <ac:spMkLst>
            <pc:docMk/>
            <pc:sldMk cId="796331228" sldId="286"/>
            <ac:spMk id="62" creationId="{EDE4C35C-F1CD-F34E-EF31-823DC2D475E1}"/>
          </ac:spMkLst>
        </pc:spChg>
        <pc:spChg chg="add mod">
          <ac:chgData name="Dubey, Radhika" userId="996c194a-18f2-47db-94a4-f046ae0967a6" providerId="ADAL" clId="{99EB7A3D-C044-4D14-B8A7-598574F3AC58}" dt="2023-12-03T22:25:37.674" v="999" actId="962"/>
          <ac:spMkLst>
            <pc:docMk/>
            <pc:sldMk cId="796331228" sldId="286"/>
            <ac:spMk id="65" creationId="{6C033BDC-BC60-50D3-089C-AA8EDC084369}"/>
          </ac:spMkLst>
        </pc:spChg>
        <pc:grpChg chg="mod">
          <ac:chgData name="Dubey, Radhika" userId="996c194a-18f2-47db-94a4-f046ae0967a6" providerId="ADAL" clId="{99EB7A3D-C044-4D14-B8A7-598574F3AC58}" dt="2023-12-03T22:11:17.323" v="856" actId="1076"/>
          <ac:grpSpMkLst>
            <pc:docMk/>
            <pc:sldMk cId="796331228" sldId="286"/>
            <ac:grpSpMk id="8" creationId="{D9391A17-0747-668F-2470-071EB1786573}"/>
          </ac:grpSpMkLst>
        </pc:grpChg>
        <pc:graphicFrameChg chg="add del mod">
          <ac:chgData name="Dubey, Radhika" userId="996c194a-18f2-47db-94a4-f046ae0967a6" providerId="ADAL" clId="{99EB7A3D-C044-4D14-B8A7-598574F3AC58}" dt="2023-12-03T22:02:57.904" v="572" actId="18245"/>
          <ac:graphicFrameMkLst>
            <pc:docMk/>
            <pc:sldMk cId="796331228" sldId="286"/>
            <ac:graphicFrameMk id="7" creationId="{42502433-145F-74DA-E442-6832BC07CB0E}"/>
          </ac:graphicFrameMkLst>
        </pc:graphicFrameChg>
        <pc:graphicFrameChg chg="del mod">
          <ac:chgData name="Dubey, Radhika" userId="996c194a-18f2-47db-94a4-f046ae0967a6" providerId="ADAL" clId="{99EB7A3D-C044-4D14-B8A7-598574F3AC58}" dt="2023-12-03T22:03:21.127" v="574" actId="478"/>
          <ac:graphicFrameMkLst>
            <pc:docMk/>
            <pc:sldMk cId="796331228" sldId="286"/>
            <ac:graphicFrameMk id="9" creationId="{08D3DC19-5976-4026-819D-310A94626986}"/>
          </ac:graphicFrameMkLst>
        </pc:graphicFrameChg>
        <pc:graphicFrameChg chg="add mod">
          <ac:chgData name="Dubey, Radhika" userId="996c194a-18f2-47db-94a4-f046ae0967a6" providerId="ADAL" clId="{99EB7A3D-C044-4D14-B8A7-598574F3AC58}" dt="2023-12-03T22:16:27.724" v="897" actId="208"/>
          <ac:graphicFrameMkLst>
            <pc:docMk/>
            <pc:sldMk cId="796331228" sldId="286"/>
            <ac:graphicFrameMk id="38" creationId="{4913141B-BF40-9A9E-AD8C-EBD8D154050B}"/>
          </ac:graphicFrameMkLst>
        </pc:graphicFrameChg>
        <pc:graphicFrameChg chg="add del mod">
          <ac:chgData name="Dubey, Radhika" userId="996c194a-18f2-47db-94a4-f046ae0967a6" providerId="ADAL" clId="{99EB7A3D-C044-4D14-B8A7-598574F3AC58}" dt="2023-12-03T22:17:53.862" v="910" actId="478"/>
          <ac:graphicFrameMkLst>
            <pc:docMk/>
            <pc:sldMk cId="796331228" sldId="286"/>
            <ac:graphicFrameMk id="41" creationId="{9F7A9AAF-42CC-775B-838C-27D35B3F9F04}"/>
          </ac:graphicFrameMkLst>
        </pc:graphicFrameChg>
        <pc:picChg chg="add del mod">
          <ac:chgData name="Dubey, Radhika" userId="996c194a-18f2-47db-94a4-f046ae0967a6" providerId="ADAL" clId="{99EB7A3D-C044-4D14-B8A7-598574F3AC58}" dt="2023-12-03T22:03:55.277" v="577" actId="478"/>
          <ac:picMkLst>
            <pc:docMk/>
            <pc:sldMk cId="796331228" sldId="286"/>
            <ac:picMk id="3" creationId="{18E4917D-C0AE-6624-2E9B-0C63AE168C4A}"/>
          </ac:picMkLst>
        </pc:picChg>
        <pc:picChg chg="add del mod">
          <ac:chgData name="Dubey, Radhika" userId="996c194a-18f2-47db-94a4-f046ae0967a6" providerId="ADAL" clId="{99EB7A3D-C044-4D14-B8A7-598574F3AC58}" dt="2023-12-03T22:03:57.211" v="578" actId="478"/>
          <ac:picMkLst>
            <pc:docMk/>
            <pc:sldMk cId="796331228" sldId="286"/>
            <ac:picMk id="5" creationId="{566E7217-8D85-3927-9AF6-34786CF4AE46}"/>
          </ac:picMkLst>
        </pc:picChg>
        <pc:picChg chg="add del mod">
          <ac:chgData name="Dubey, Radhika" userId="996c194a-18f2-47db-94a4-f046ae0967a6" providerId="ADAL" clId="{99EB7A3D-C044-4D14-B8A7-598574F3AC58}" dt="2023-12-03T22:14:06.065" v="886" actId="478"/>
          <ac:picMkLst>
            <pc:docMk/>
            <pc:sldMk cId="796331228" sldId="286"/>
            <ac:picMk id="34" creationId="{3B609FED-48AB-5869-2906-81E034AC361E}"/>
          </ac:picMkLst>
        </pc:picChg>
        <pc:picChg chg="add del mod">
          <ac:chgData name="Dubey, Radhika" userId="996c194a-18f2-47db-94a4-f046ae0967a6" providerId="ADAL" clId="{99EB7A3D-C044-4D14-B8A7-598574F3AC58}" dt="2023-12-03T22:20:08.445" v="924" actId="478"/>
          <ac:picMkLst>
            <pc:docMk/>
            <pc:sldMk cId="796331228" sldId="286"/>
            <ac:picMk id="43" creationId="{18966BED-AFA3-E4D7-27EC-1C68FA990BD9}"/>
          </ac:picMkLst>
        </pc:picChg>
        <pc:picChg chg="add mod">
          <ac:chgData name="Dubey, Radhika" userId="996c194a-18f2-47db-94a4-f046ae0967a6" providerId="ADAL" clId="{99EB7A3D-C044-4D14-B8A7-598574F3AC58}" dt="2023-12-05T05:10:31.323" v="1867" actId="1076"/>
          <ac:picMkLst>
            <pc:docMk/>
            <pc:sldMk cId="796331228" sldId="286"/>
            <ac:picMk id="46" creationId="{D9C5B6CB-112C-3FFF-0D58-17A1F3A15432}"/>
          </ac:picMkLst>
        </pc:picChg>
        <pc:picChg chg="add del mod">
          <ac:chgData name="Dubey, Radhika" userId="996c194a-18f2-47db-94a4-f046ae0967a6" providerId="ADAL" clId="{99EB7A3D-C044-4D14-B8A7-598574F3AC58}" dt="2023-12-03T22:21:03.534" v="938" actId="478"/>
          <ac:picMkLst>
            <pc:docMk/>
            <pc:sldMk cId="796331228" sldId="286"/>
            <ac:picMk id="49" creationId="{36E3938D-5CB3-21C8-1517-6F13130189C2}"/>
          </ac:picMkLst>
        </pc:picChg>
        <pc:picChg chg="add del mod">
          <ac:chgData name="Dubey, Radhika" userId="996c194a-18f2-47db-94a4-f046ae0967a6" providerId="ADAL" clId="{99EB7A3D-C044-4D14-B8A7-598574F3AC58}" dt="2023-12-03T22:22:15.083" v="955" actId="208"/>
          <ac:picMkLst>
            <pc:docMk/>
            <pc:sldMk cId="796331228" sldId="286"/>
            <ac:picMk id="52" creationId="{EA2DCCFF-48DA-5268-7837-111F1B74C469}"/>
          </ac:picMkLst>
        </pc:picChg>
        <pc:picChg chg="add mod">
          <ac:chgData name="Dubey, Radhika" userId="996c194a-18f2-47db-94a4-f046ae0967a6" providerId="ADAL" clId="{99EB7A3D-C044-4D14-B8A7-598574F3AC58}" dt="2023-12-05T05:08:17.458" v="1850" actId="1076"/>
          <ac:picMkLst>
            <pc:docMk/>
            <pc:sldMk cId="796331228" sldId="286"/>
            <ac:picMk id="55" creationId="{7F6CC022-B457-AD1D-1775-C5BBDD71A8F3}"/>
          </ac:picMkLst>
        </pc:picChg>
        <pc:picChg chg="add mod">
          <ac:chgData name="Dubey, Radhika" userId="996c194a-18f2-47db-94a4-f046ae0967a6" providerId="ADAL" clId="{99EB7A3D-C044-4D14-B8A7-598574F3AC58}" dt="2023-12-05T05:09:55.839" v="1861" actId="1076"/>
          <ac:picMkLst>
            <pc:docMk/>
            <pc:sldMk cId="796331228" sldId="286"/>
            <ac:picMk id="58" creationId="{534B0A73-336B-A3E0-B6F2-A15BC4C5FB13}"/>
          </ac:picMkLst>
        </pc:picChg>
        <pc:picChg chg="add mod">
          <ac:chgData name="Dubey, Radhika" userId="996c194a-18f2-47db-94a4-f046ae0967a6" providerId="ADAL" clId="{99EB7A3D-C044-4D14-B8A7-598574F3AC58}" dt="2023-12-05T05:10:15.794" v="1864" actId="1076"/>
          <ac:picMkLst>
            <pc:docMk/>
            <pc:sldMk cId="796331228" sldId="286"/>
            <ac:picMk id="61" creationId="{7B66C709-7864-5D2F-0FE1-9A650433D24C}"/>
          </ac:picMkLst>
        </pc:picChg>
        <pc:picChg chg="add mod">
          <ac:chgData name="Dubey, Radhika" userId="996c194a-18f2-47db-94a4-f046ae0967a6" providerId="ADAL" clId="{99EB7A3D-C044-4D14-B8A7-598574F3AC58}" dt="2023-12-05T05:09:03.641" v="1856" actId="1076"/>
          <ac:picMkLst>
            <pc:docMk/>
            <pc:sldMk cId="796331228" sldId="286"/>
            <ac:picMk id="64" creationId="{99B36E0D-5C48-4700-F4BD-A9FA7582640C}"/>
          </ac:picMkLst>
        </pc:picChg>
      </pc:sldChg>
      <pc:sldChg chg="del">
        <pc:chgData name="Dubey, Radhika" userId="996c194a-18f2-47db-94a4-f046ae0967a6" providerId="ADAL" clId="{99EB7A3D-C044-4D14-B8A7-598574F3AC58}" dt="2023-12-03T23:25:02.870" v="1631" actId="47"/>
        <pc:sldMkLst>
          <pc:docMk/>
          <pc:sldMk cId="380154571" sldId="287"/>
        </pc:sldMkLst>
      </pc:sldChg>
      <pc:sldChg chg="ord">
        <pc:chgData name="Dubey, Radhika" userId="996c194a-18f2-47db-94a4-f046ae0967a6" providerId="ADAL" clId="{99EB7A3D-C044-4D14-B8A7-598574F3AC58}" dt="2023-12-03T22:58:23.749" v="1371"/>
        <pc:sldMkLst>
          <pc:docMk/>
          <pc:sldMk cId="4127971368" sldId="290"/>
        </pc:sldMkLst>
      </pc:sldChg>
      <pc:sldChg chg="del">
        <pc:chgData name="Dubey, Radhika" userId="996c194a-18f2-47db-94a4-f046ae0967a6" providerId="ADAL" clId="{99EB7A3D-C044-4D14-B8A7-598574F3AC58}" dt="2023-12-03T23:25:17.275" v="1639" actId="47"/>
        <pc:sldMkLst>
          <pc:docMk/>
          <pc:sldMk cId="2517157267" sldId="291"/>
        </pc:sldMkLst>
      </pc:sldChg>
      <pc:sldChg chg="del">
        <pc:chgData name="Dubey, Radhika" userId="996c194a-18f2-47db-94a4-f046ae0967a6" providerId="ADAL" clId="{99EB7A3D-C044-4D14-B8A7-598574F3AC58}" dt="2023-12-03T23:25:27.683" v="1644" actId="47"/>
        <pc:sldMkLst>
          <pc:docMk/>
          <pc:sldMk cId="3846105816" sldId="292"/>
        </pc:sldMkLst>
      </pc:sldChg>
      <pc:sldChg chg="delSp modSp add del mod ord">
        <pc:chgData name="Dubey, Radhika" userId="996c194a-18f2-47db-94a4-f046ae0967a6" providerId="ADAL" clId="{99EB7A3D-C044-4D14-B8A7-598574F3AC58}" dt="2023-12-05T04:44:25.341" v="1774" actId="47"/>
        <pc:sldMkLst>
          <pc:docMk/>
          <pc:sldMk cId="1924998625" sldId="293"/>
        </pc:sldMkLst>
        <pc:spChg chg="mod">
          <ac:chgData name="Dubey, Radhika" userId="996c194a-18f2-47db-94a4-f046ae0967a6" providerId="ADAL" clId="{99EB7A3D-C044-4D14-B8A7-598574F3AC58}" dt="2023-12-03T22:53:23.066" v="1342" actId="20577"/>
          <ac:spMkLst>
            <pc:docMk/>
            <pc:sldMk cId="1924998625" sldId="293"/>
            <ac:spMk id="6" creationId="{8146B020-2B12-4533-AB98-A078339B314A}"/>
          </ac:spMkLst>
        </pc:spChg>
        <pc:picChg chg="del">
          <ac:chgData name="Dubey, Radhika" userId="996c194a-18f2-47db-94a4-f046ae0967a6" providerId="ADAL" clId="{99EB7A3D-C044-4D14-B8A7-598574F3AC58}" dt="2023-12-03T22:55:19.726" v="1343" actId="478"/>
          <ac:picMkLst>
            <pc:docMk/>
            <pc:sldMk cId="1924998625" sldId="293"/>
            <ac:picMk id="4" creationId="{9CA295A1-F8C3-E636-8F66-C575D9625CD2}"/>
          </ac:picMkLst>
        </pc:picChg>
      </pc:sldChg>
      <pc:sldChg chg="addSp delSp modSp add mod">
        <pc:chgData name="Dubey, Radhika" userId="996c194a-18f2-47db-94a4-f046ae0967a6" providerId="ADAL" clId="{99EB7A3D-C044-4D14-B8A7-598574F3AC58}" dt="2023-12-05T04:01:17.734" v="1733" actId="1076"/>
        <pc:sldMkLst>
          <pc:docMk/>
          <pc:sldMk cId="2268837759" sldId="294"/>
        </pc:sldMkLst>
        <pc:spChg chg="mod">
          <ac:chgData name="Dubey, Radhika" userId="996c194a-18f2-47db-94a4-f046ae0967a6" providerId="ADAL" clId="{99EB7A3D-C044-4D14-B8A7-598574F3AC58}" dt="2023-12-03T22:49:19.486" v="1279" actId="20577"/>
          <ac:spMkLst>
            <pc:docMk/>
            <pc:sldMk cId="2268837759" sldId="294"/>
            <ac:spMk id="3" creationId="{EE1DC720-BE00-0C0B-9EAA-72299C5F429E}"/>
          </ac:spMkLst>
        </pc:spChg>
        <pc:spChg chg="add del mod">
          <ac:chgData name="Dubey, Radhika" userId="996c194a-18f2-47db-94a4-f046ae0967a6" providerId="ADAL" clId="{99EB7A3D-C044-4D14-B8A7-598574F3AC58}" dt="2023-12-03T22:47:04.873" v="1242" actId="21"/>
          <ac:spMkLst>
            <pc:docMk/>
            <pc:sldMk cId="2268837759" sldId="294"/>
            <ac:spMk id="5" creationId="{E323CE16-B129-071C-E2F1-A9D0F4CC4DCE}"/>
          </ac:spMkLst>
        </pc:spChg>
        <pc:spChg chg="mod">
          <ac:chgData name="Dubey, Radhika" userId="996c194a-18f2-47db-94a4-f046ae0967a6" providerId="ADAL" clId="{99EB7A3D-C044-4D14-B8A7-598574F3AC58}" dt="2023-12-03T22:41:05.841" v="1191" actId="20577"/>
          <ac:spMkLst>
            <pc:docMk/>
            <pc:sldMk cId="2268837759" sldId="294"/>
            <ac:spMk id="6" creationId="{8146B020-2B12-4533-AB98-A078339B314A}"/>
          </ac:spMkLst>
        </pc:spChg>
        <pc:spChg chg="mod">
          <ac:chgData name="Dubey, Radhika" userId="996c194a-18f2-47db-94a4-f046ae0967a6" providerId="ADAL" clId="{99EB7A3D-C044-4D14-B8A7-598574F3AC58}" dt="2023-12-03T23:11:05.206" v="1465" actId="1076"/>
          <ac:spMkLst>
            <pc:docMk/>
            <pc:sldMk cId="2268837759" sldId="294"/>
            <ac:spMk id="7" creationId="{F3D22D53-586E-4F80-B549-03B4A942D854}"/>
          </ac:spMkLst>
        </pc:spChg>
        <pc:picChg chg="add del mod">
          <ac:chgData name="Dubey, Radhika" userId="996c194a-18f2-47db-94a4-f046ae0967a6" providerId="ADAL" clId="{99EB7A3D-C044-4D14-B8A7-598574F3AC58}" dt="2023-12-05T04:00:56.743" v="1726" actId="478"/>
          <ac:picMkLst>
            <pc:docMk/>
            <pc:sldMk cId="2268837759" sldId="294"/>
            <ac:picMk id="2" creationId="{876707BC-E480-DCC0-A405-8E5179461EDC}"/>
          </ac:picMkLst>
        </pc:picChg>
        <pc:picChg chg="del">
          <ac:chgData name="Dubey, Radhika" userId="996c194a-18f2-47db-94a4-f046ae0967a6" providerId="ADAL" clId="{99EB7A3D-C044-4D14-B8A7-598574F3AC58}" dt="2023-12-03T22:41:35.627" v="1193" actId="478"/>
          <ac:picMkLst>
            <pc:docMk/>
            <pc:sldMk cId="2268837759" sldId="294"/>
            <ac:picMk id="4" creationId="{9CA295A1-F8C3-E636-8F66-C575D9625CD2}"/>
          </ac:picMkLst>
        </pc:picChg>
        <pc:picChg chg="add mod">
          <ac:chgData name="Dubey, Radhika" userId="996c194a-18f2-47db-94a4-f046ae0967a6" providerId="ADAL" clId="{99EB7A3D-C044-4D14-B8A7-598574F3AC58}" dt="2023-12-05T04:01:17.734" v="1733" actId="1076"/>
          <ac:picMkLst>
            <pc:docMk/>
            <pc:sldMk cId="2268837759" sldId="294"/>
            <ac:picMk id="5" creationId="{21D9D8C2-EB99-BF77-F416-CDC3E31E68B6}"/>
          </ac:picMkLst>
        </pc:picChg>
      </pc:sldChg>
      <pc:sldChg chg="addSp delSp modSp add mod">
        <pc:chgData name="Dubey, Radhika" userId="996c194a-18f2-47db-94a4-f046ae0967a6" providerId="ADAL" clId="{99EB7A3D-C044-4D14-B8A7-598574F3AC58}" dt="2023-12-05T04:05:58.231" v="1757" actId="1076"/>
        <pc:sldMkLst>
          <pc:docMk/>
          <pc:sldMk cId="2659259288" sldId="295"/>
        </pc:sldMkLst>
        <pc:spChg chg="del">
          <ac:chgData name="Dubey, Radhika" userId="996c194a-18f2-47db-94a4-f046ae0967a6" providerId="ADAL" clId="{99EB7A3D-C044-4D14-B8A7-598574F3AC58}" dt="2023-12-03T22:44:31.472" v="1221" actId="22"/>
          <ac:spMkLst>
            <pc:docMk/>
            <pc:sldMk cId="2659259288" sldId="295"/>
            <ac:spMk id="3" creationId="{EE1DC720-BE00-0C0B-9EAA-72299C5F429E}"/>
          </ac:spMkLst>
        </pc:spChg>
        <pc:spChg chg="mod">
          <ac:chgData name="Dubey, Radhika" userId="996c194a-18f2-47db-94a4-f046ae0967a6" providerId="ADAL" clId="{99EB7A3D-C044-4D14-B8A7-598574F3AC58}" dt="2023-12-03T22:42:07.484" v="1219" actId="20577"/>
          <ac:spMkLst>
            <pc:docMk/>
            <pc:sldMk cId="2659259288" sldId="295"/>
            <ac:spMk id="6" creationId="{8146B020-2B12-4533-AB98-A078339B314A}"/>
          </ac:spMkLst>
        </pc:spChg>
        <pc:spChg chg="mod">
          <ac:chgData name="Dubey, Radhika" userId="996c194a-18f2-47db-94a4-f046ae0967a6" providerId="ADAL" clId="{99EB7A3D-C044-4D14-B8A7-598574F3AC58}" dt="2023-12-05T03:03:10.396" v="1708" actId="255"/>
          <ac:spMkLst>
            <pc:docMk/>
            <pc:sldMk cId="2659259288" sldId="295"/>
            <ac:spMk id="8" creationId="{6586977E-76AE-BA4B-36D2-0EE73CC8766B}"/>
          </ac:spMkLst>
        </pc:spChg>
        <pc:spChg chg="add del mod">
          <ac:chgData name="Dubey, Radhika" userId="996c194a-18f2-47db-94a4-f046ae0967a6" providerId="ADAL" clId="{99EB7A3D-C044-4D14-B8A7-598574F3AC58}" dt="2023-12-03T22:44:49.223" v="1225" actId="22"/>
          <ac:spMkLst>
            <pc:docMk/>
            <pc:sldMk cId="2659259288" sldId="295"/>
            <ac:spMk id="9" creationId="{63353BE3-1C88-3F3A-B8AB-47BF17A73319}"/>
          </ac:spMkLst>
        </pc:spChg>
        <pc:spChg chg="add del mod">
          <ac:chgData name="Dubey, Radhika" userId="996c194a-18f2-47db-94a4-f046ae0967a6" providerId="ADAL" clId="{99EB7A3D-C044-4D14-B8A7-598574F3AC58}" dt="2023-12-03T22:47:12.232" v="1243"/>
          <ac:spMkLst>
            <pc:docMk/>
            <pc:sldMk cId="2659259288" sldId="295"/>
            <ac:spMk id="13" creationId="{682EA664-196D-734B-C635-0BD9E376E8A3}"/>
          </ac:spMkLst>
        </pc:spChg>
        <pc:spChg chg="add mod ord">
          <ac:chgData name="Dubey, Radhika" userId="996c194a-18f2-47db-94a4-f046ae0967a6" providerId="ADAL" clId="{99EB7A3D-C044-4D14-B8A7-598574F3AC58}" dt="2023-12-03T22:47:45.937" v="1250" actId="1076"/>
          <ac:spMkLst>
            <pc:docMk/>
            <pc:sldMk cId="2659259288" sldId="295"/>
            <ac:spMk id="18" creationId="{DDF13DD7-4C06-C3F1-E0CE-9551341E9949}"/>
          </ac:spMkLst>
        </pc:spChg>
        <pc:picChg chg="del">
          <ac:chgData name="Dubey, Radhika" userId="996c194a-18f2-47db-94a4-f046ae0967a6" providerId="ADAL" clId="{99EB7A3D-C044-4D14-B8A7-598574F3AC58}" dt="2023-12-05T04:05:36.694" v="1749" actId="478"/>
          <ac:picMkLst>
            <pc:docMk/>
            <pc:sldMk cId="2659259288" sldId="295"/>
            <ac:picMk id="3" creationId="{AA95FF52-4442-E2BC-EF1A-A22954441F63}"/>
          </ac:picMkLst>
        </pc:picChg>
        <pc:picChg chg="add mod">
          <ac:chgData name="Dubey, Radhika" userId="996c194a-18f2-47db-94a4-f046ae0967a6" providerId="ADAL" clId="{99EB7A3D-C044-4D14-B8A7-598574F3AC58}" dt="2023-12-05T04:05:08.604" v="1748" actId="14100"/>
          <ac:picMkLst>
            <pc:docMk/>
            <pc:sldMk cId="2659259288" sldId="295"/>
            <ac:picMk id="4" creationId="{8D21F4BA-7E9D-7629-5169-75AB46D3DBD4}"/>
          </ac:picMkLst>
        </pc:picChg>
        <pc:picChg chg="del">
          <ac:chgData name="Dubey, Radhika" userId="996c194a-18f2-47db-94a4-f046ae0967a6" providerId="ADAL" clId="{99EB7A3D-C044-4D14-B8A7-598574F3AC58}" dt="2023-12-03T22:42:09.407" v="1220" actId="478"/>
          <ac:picMkLst>
            <pc:docMk/>
            <pc:sldMk cId="2659259288" sldId="295"/>
            <ac:picMk id="4" creationId="{9CA295A1-F8C3-E636-8F66-C575D9625CD2}"/>
          </ac:picMkLst>
        </pc:picChg>
        <pc:picChg chg="add del mod ord">
          <ac:chgData name="Dubey, Radhika" userId="996c194a-18f2-47db-94a4-f046ae0967a6" providerId="ADAL" clId="{99EB7A3D-C044-4D14-B8A7-598574F3AC58}" dt="2023-12-03T22:44:45.857" v="1224" actId="478"/>
          <ac:picMkLst>
            <pc:docMk/>
            <pc:sldMk cId="2659259288" sldId="295"/>
            <ac:picMk id="5" creationId="{66B85E2C-FBDA-8DBE-8D68-79390BBC4166}"/>
          </ac:picMkLst>
        </pc:picChg>
        <pc:picChg chg="add mod">
          <ac:chgData name="Dubey, Radhika" userId="996c194a-18f2-47db-94a4-f046ae0967a6" providerId="ADAL" clId="{99EB7A3D-C044-4D14-B8A7-598574F3AC58}" dt="2023-12-05T04:05:58.231" v="1757" actId="1076"/>
          <ac:picMkLst>
            <pc:docMk/>
            <pc:sldMk cId="2659259288" sldId="295"/>
            <ac:picMk id="9" creationId="{5A8CE7B0-9F5E-4D14-80DD-D917796828F3}"/>
          </ac:picMkLst>
        </pc:picChg>
        <pc:picChg chg="add del mod ord">
          <ac:chgData name="Dubey, Radhika" userId="996c194a-18f2-47db-94a4-f046ae0967a6" providerId="ADAL" clId="{99EB7A3D-C044-4D14-B8A7-598574F3AC58}" dt="2023-12-03T22:45:00.788" v="1229" actId="478"/>
          <ac:picMkLst>
            <pc:docMk/>
            <pc:sldMk cId="2659259288" sldId="295"/>
            <ac:picMk id="11" creationId="{91A0DB02-4E90-70F5-59EB-B5F73F150F97}"/>
          </ac:picMkLst>
        </pc:picChg>
        <pc:picChg chg="add del mod ord">
          <ac:chgData name="Dubey, Radhika" userId="996c194a-18f2-47db-94a4-f046ae0967a6" providerId="ADAL" clId="{99EB7A3D-C044-4D14-B8A7-598574F3AC58}" dt="2023-12-05T04:04:37.191" v="1739" actId="478"/>
          <ac:picMkLst>
            <pc:docMk/>
            <pc:sldMk cId="2659259288" sldId="295"/>
            <ac:picMk id="16" creationId="{FD3F0B52-2C72-E1D4-2D5E-AAC88223F63A}"/>
          </ac:picMkLst>
        </pc:picChg>
      </pc:sldChg>
      <pc:sldChg chg="addSp delSp modSp add mod">
        <pc:chgData name="Dubey, Radhika" userId="996c194a-18f2-47db-94a4-f046ae0967a6" providerId="ADAL" clId="{99EB7A3D-C044-4D14-B8A7-598574F3AC58}" dt="2023-12-05T04:02:43.308" v="1738" actId="1076"/>
        <pc:sldMkLst>
          <pc:docMk/>
          <pc:sldMk cId="3464889241" sldId="296"/>
        </pc:sldMkLst>
        <pc:spChg chg="mod">
          <ac:chgData name="Dubey, Radhika" userId="996c194a-18f2-47db-94a4-f046ae0967a6" providerId="ADAL" clId="{99EB7A3D-C044-4D14-B8A7-598574F3AC58}" dt="2023-12-03T22:48:19.217" v="1272" actId="20577"/>
          <ac:spMkLst>
            <pc:docMk/>
            <pc:sldMk cId="3464889241" sldId="296"/>
            <ac:spMk id="6" creationId="{8146B020-2B12-4533-AB98-A078339B314A}"/>
          </ac:spMkLst>
        </pc:spChg>
        <pc:picChg chg="add del mod">
          <ac:chgData name="Dubey, Radhika" userId="996c194a-18f2-47db-94a4-f046ae0967a6" providerId="ADAL" clId="{99EB7A3D-C044-4D14-B8A7-598574F3AC58}" dt="2023-12-05T04:02:30.678" v="1734" actId="478"/>
          <ac:picMkLst>
            <pc:docMk/>
            <pc:sldMk cId="3464889241" sldId="296"/>
            <ac:picMk id="2" creationId="{08843DDD-8893-E90A-B999-15FCA9C61AF7}"/>
          </ac:picMkLst>
        </pc:picChg>
        <pc:picChg chg="del">
          <ac:chgData name="Dubey, Radhika" userId="996c194a-18f2-47db-94a4-f046ae0967a6" providerId="ADAL" clId="{99EB7A3D-C044-4D14-B8A7-598574F3AC58}" dt="2023-12-03T22:48:40.484" v="1274" actId="478"/>
          <ac:picMkLst>
            <pc:docMk/>
            <pc:sldMk cId="3464889241" sldId="296"/>
            <ac:picMk id="4" creationId="{9CA295A1-F8C3-E636-8F66-C575D9625CD2}"/>
          </ac:picMkLst>
        </pc:picChg>
        <pc:picChg chg="add mod">
          <ac:chgData name="Dubey, Radhika" userId="996c194a-18f2-47db-94a4-f046ae0967a6" providerId="ADAL" clId="{99EB7A3D-C044-4D14-B8A7-598574F3AC58}" dt="2023-12-05T04:02:43.308" v="1738" actId="1076"/>
          <ac:picMkLst>
            <pc:docMk/>
            <pc:sldMk cId="3464889241" sldId="296"/>
            <ac:picMk id="5" creationId="{0AFA9C88-8C26-9166-189D-30F5AF2B3B73}"/>
          </ac:picMkLst>
        </pc:picChg>
      </pc:sldChg>
      <pc:sldChg chg="addSp delSp modSp add mod">
        <pc:chgData name="Dubey, Radhika" userId="996c194a-18f2-47db-94a4-f046ae0967a6" providerId="ADAL" clId="{99EB7A3D-C044-4D14-B8A7-598574F3AC58}" dt="2023-12-05T04:06:43.262" v="1763" actId="1076"/>
        <pc:sldMkLst>
          <pc:docMk/>
          <pc:sldMk cId="3036729283" sldId="297"/>
        </pc:sldMkLst>
        <pc:spChg chg="mod">
          <ac:chgData name="Dubey, Radhika" userId="996c194a-18f2-47db-94a4-f046ae0967a6" providerId="ADAL" clId="{99EB7A3D-C044-4D14-B8A7-598574F3AC58}" dt="2023-12-03T22:49:55.900" v="1297" actId="20577"/>
          <ac:spMkLst>
            <pc:docMk/>
            <pc:sldMk cId="3036729283" sldId="297"/>
            <ac:spMk id="6" creationId="{8146B020-2B12-4533-AB98-A078339B314A}"/>
          </ac:spMkLst>
        </pc:spChg>
        <pc:spChg chg="mod">
          <ac:chgData name="Dubey, Radhika" userId="996c194a-18f2-47db-94a4-f046ae0967a6" providerId="ADAL" clId="{99EB7A3D-C044-4D14-B8A7-598574F3AC58}" dt="2023-12-05T03:03:56.354" v="1710" actId="27636"/>
          <ac:spMkLst>
            <pc:docMk/>
            <pc:sldMk cId="3036729283" sldId="297"/>
            <ac:spMk id="7" creationId="{F3D22D53-586E-4F80-B549-03B4A942D854}"/>
          </ac:spMkLst>
        </pc:spChg>
        <pc:picChg chg="del">
          <ac:chgData name="Dubey, Radhika" userId="996c194a-18f2-47db-94a4-f046ae0967a6" providerId="ADAL" clId="{99EB7A3D-C044-4D14-B8A7-598574F3AC58}" dt="2023-12-03T22:51:54.487" v="1299" actId="478"/>
          <ac:picMkLst>
            <pc:docMk/>
            <pc:sldMk cId="3036729283" sldId="297"/>
            <ac:picMk id="4" creationId="{9CA295A1-F8C3-E636-8F66-C575D9625CD2}"/>
          </ac:picMkLst>
        </pc:picChg>
        <pc:picChg chg="add mod">
          <ac:chgData name="Dubey, Radhika" userId="996c194a-18f2-47db-94a4-f046ae0967a6" providerId="ADAL" clId="{99EB7A3D-C044-4D14-B8A7-598574F3AC58}" dt="2023-12-05T04:06:43.262" v="1763" actId="1076"/>
          <ac:picMkLst>
            <pc:docMk/>
            <pc:sldMk cId="3036729283" sldId="297"/>
            <ac:picMk id="4" creationId="{ACDE933F-EBD8-4FFE-F5D1-FD9899F5EA02}"/>
          </ac:picMkLst>
        </pc:picChg>
        <pc:picChg chg="add del mod">
          <ac:chgData name="Dubey, Radhika" userId="996c194a-18f2-47db-94a4-f046ae0967a6" providerId="ADAL" clId="{99EB7A3D-C044-4D14-B8A7-598574F3AC58}" dt="2023-12-05T04:06:33.262" v="1758" actId="478"/>
          <ac:picMkLst>
            <pc:docMk/>
            <pc:sldMk cId="3036729283" sldId="297"/>
            <ac:picMk id="5" creationId="{D1E7A1C3-0E29-5271-6578-D73DB53224BC}"/>
          </ac:picMkLst>
        </pc:picChg>
      </pc:sldChg>
      <pc:sldChg chg="addSp delSp modSp add mod">
        <pc:chgData name="Dubey, Radhika" userId="996c194a-18f2-47db-94a4-f046ae0967a6" providerId="ADAL" clId="{99EB7A3D-C044-4D14-B8A7-598574F3AC58}" dt="2023-12-05T04:45:29.079" v="1806" actId="478"/>
        <pc:sldMkLst>
          <pc:docMk/>
          <pc:sldMk cId="3518687687" sldId="298"/>
        </pc:sldMkLst>
        <pc:spChg chg="mod">
          <ac:chgData name="Dubey, Radhika" userId="996c194a-18f2-47db-94a4-f046ae0967a6" providerId="ADAL" clId="{99EB7A3D-C044-4D14-B8A7-598574F3AC58}" dt="2023-12-05T04:45:05.777" v="1797" actId="20577"/>
          <ac:spMkLst>
            <pc:docMk/>
            <pc:sldMk cId="3518687687" sldId="298"/>
            <ac:spMk id="6" creationId="{8146B020-2B12-4533-AB98-A078339B314A}"/>
          </ac:spMkLst>
        </pc:spChg>
        <pc:picChg chg="add del mod">
          <ac:chgData name="Dubey, Radhika" userId="996c194a-18f2-47db-94a4-f046ae0967a6" providerId="ADAL" clId="{99EB7A3D-C044-4D14-B8A7-598574F3AC58}" dt="2023-12-05T04:45:09.286" v="1803" actId="478"/>
          <ac:picMkLst>
            <pc:docMk/>
            <pc:sldMk cId="3518687687" sldId="298"/>
            <ac:picMk id="4" creationId="{9C55ADD0-8033-AE32-6341-BA6BE235E612}"/>
          </ac:picMkLst>
        </pc:picChg>
        <pc:picChg chg="del">
          <ac:chgData name="Dubey, Radhika" userId="996c194a-18f2-47db-94a4-f046ae0967a6" providerId="ADAL" clId="{99EB7A3D-C044-4D14-B8A7-598574F3AC58}" dt="2023-12-03T22:52:53.240" v="1322" actId="478"/>
          <ac:picMkLst>
            <pc:docMk/>
            <pc:sldMk cId="3518687687" sldId="298"/>
            <ac:picMk id="4" creationId="{9CA295A1-F8C3-E636-8F66-C575D9625CD2}"/>
          </ac:picMkLst>
        </pc:picChg>
        <pc:picChg chg="add del mod">
          <ac:chgData name="Dubey, Radhika" userId="996c194a-18f2-47db-94a4-f046ae0967a6" providerId="ADAL" clId="{99EB7A3D-C044-4D14-B8A7-598574F3AC58}" dt="2023-12-05T04:45:29.079" v="1806" actId="478"/>
          <ac:picMkLst>
            <pc:docMk/>
            <pc:sldMk cId="3518687687" sldId="298"/>
            <ac:picMk id="5" creationId="{2DCEC281-BDF1-4779-574E-0775382BB832}"/>
          </ac:picMkLst>
        </pc:picChg>
        <pc:picChg chg="add del mod">
          <ac:chgData name="Dubey, Radhika" userId="996c194a-18f2-47db-94a4-f046ae0967a6" providerId="ADAL" clId="{99EB7A3D-C044-4D14-B8A7-598574F3AC58}" dt="2023-12-05T04:07:16.640" v="1764" actId="478"/>
          <ac:picMkLst>
            <pc:docMk/>
            <pc:sldMk cId="3518687687" sldId="298"/>
            <ac:picMk id="5" creationId="{F223D210-4A46-0FCF-6F87-C207EC6E23ED}"/>
          </ac:picMkLst>
        </pc:picChg>
      </pc:sldChg>
      <pc:sldChg chg="addSp delSp modSp add mod ord">
        <pc:chgData name="Dubey, Radhika" userId="996c194a-18f2-47db-94a4-f046ae0967a6" providerId="ADAL" clId="{99EB7A3D-C044-4D14-B8A7-598574F3AC58}" dt="2023-12-05T05:54:53.457" v="1870" actId="14100"/>
        <pc:sldMkLst>
          <pc:docMk/>
          <pc:sldMk cId="4209700100" sldId="299"/>
        </pc:sldMkLst>
        <pc:picChg chg="add mod">
          <ac:chgData name="Dubey, Radhika" userId="996c194a-18f2-47db-94a4-f046ae0967a6" providerId="ADAL" clId="{99EB7A3D-C044-4D14-B8A7-598574F3AC58}" dt="2023-12-05T05:54:53.457" v="1870" actId="14100"/>
          <ac:picMkLst>
            <pc:docMk/>
            <pc:sldMk cId="4209700100" sldId="299"/>
            <ac:picMk id="4" creationId="{29BEB109-AE67-C25F-40D8-7FCFB8089396}"/>
          </ac:picMkLst>
        </pc:picChg>
        <pc:picChg chg="del">
          <ac:chgData name="Dubey, Radhika" userId="996c194a-18f2-47db-94a4-f046ae0967a6" providerId="ADAL" clId="{99EB7A3D-C044-4D14-B8A7-598574F3AC58}" dt="2023-12-03T23:01:39.744" v="1374" actId="478"/>
          <ac:picMkLst>
            <pc:docMk/>
            <pc:sldMk cId="4209700100" sldId="299"/>
            <ac:picMk id="4" creationId="{9CA295A1-F8C3-E636-8F66-C575D9625CD2}"/>
          </ac:picMkLst>
        </pc:picChg>
        <pc:picChg chg="add del mod">
          <ac:chgData name="Dubey, Radhika" userId="996c194a-18f2-47db-94a4-f046ae0967a6" providerId="ADAL" clId="{99EB7A3D-C044-4D14-B8A7-598574F3AC58}" dt="2023-12-05T03:55:08.845" v="1720" actId="478"/>
          <ac:picMkLst>
            <pc:docMk/>
            <pc:sldMk cId="4209700100" sldId="299"/>
            <ac:picMk id="5" creationId="{C1B63E2B-F0A1-7603-EDED-D4669A0CF690}"/>
          </ac:picMkLst>
        </pc:picChg>
      </pc:sldChg>
      <pc:sldChg chg="add">
        <pc:chgData name="Dubey, Radhika" userId="996c194a-18f2-47db-94a4-f046ae0967a6" providerId="ADAL" clId="{99EB7A3D-C044-4D14-B8A7-598574F3AC58}" dt="2023-12-05T04:44:22.451" v="1773" actId="2890"/>
        <pc:sldMkLst>
          <pc:docMk/>
          <pc:sldMk cId="3014775498" sldId="300"/>
        </pc:sldMkLst>
      </pc:sldChg>
      <pc:sldChg chg="del">
        <pc:chgData name="Dubey, Radhika" userId="996c194a-18f2-47db-94a4-f046ae0967a6" providerId="ADAL" clId="{99EB7A3D-C044-4D14-B8A7-598574F3AC58}" dt="2023-12-05T04:45:24.636" v="1805" actId="47"/>
        <pc:sldMkLst>
          <pc:docMk/>
          <pc:sldMk cId="2947384895" sldId="301"/>
        </pc:sldMkLst>
      </pc:sldChg>
      <pc:sldChg chg="add">
        <pc:chgData name="Dubey, Radhika" userId="996c194a-18f2-47db-94a4-f046ae0967a6" providerId="ADAL" clId="{99EB7A3D-C044-4D14-B8A7-598574F3AC58}" dt="2023-12-05T04:45:19.891" v="1804" actId="2890"/>
        <pc:sldMkLst>
          <pc:docMk/>
          <pc:sldMk cId="3345445729" sldId="301"/>
        </pc:sldMkLst>
      </pc:sldChg>
      <pc:sldChg chg="addSp delSp modSp mod">
        <pc:chgData name="Dubey, Radhika" userId="996c194a-18f2-47db-94a4-f046ae0967a6" providerId="ADAL" clId="{99EB7A3D-C044-4D14-B8A7-598574F3AC58}" dt="2023-12-05T04:59:43.562" v="1843" actId="5793"/>
        <pc:sldMkLst>
          <pc:docMk/>
          <pc:sldMk cId="3345445729" sldId="302"/>
        </pc:sldMkLst>
        <pc:spChg chg="mod">
          <ac:chgData name="Dubey, Radhika" userId="996c194a-18f2-47db-94a4-f046ae0967a6" providerId="ADAL" clId="{99EB7A3D-C044-4D14-B8A7-598574F3AC58}" dt="2023-12-05T04:45:50.068" v="1823" actId="20577"/>
          <ac:spMkLst>
            <pc:docMk/>
            <pc:sldMk cId="3345445729" sldId="302"/>
            <ac:spMk id="6" creationId="{8146B020-2B12-4533-AB98-A078339B314A}"/>
          </ac:spMkLst>
        </pc:spChg>
        <pc:spChg chg="del mod">
          <ac:chgData name="Dubey, Radhika" userId="996c194a-18f2-47db-94a4-f046ae0967a6" providerId="ADAL" clId="{99EB7A3D-C044-4D14-B8A7-598574F3AC58}" dt="2023-12-05T04:46:10.720" v="1825" actId="478"/>
          <ac:spMkLst>
            <pc:docMk/>
            <pc:sldMk cId="3345445729" sldId="302"/>
            <ac:spMk id="7" creationId="{F3D22D53-586E-4F80-B549-03B4A942D854}"/>
          </ac:spMkLst>
        </pc:spChg>
        <pc:spChg chg="add del mod">
          <ac:chgData name="Dubey, Radhika" userId="996c194a-18f2-47db-94a4-f046ae0967a6" providerId="ADAL" clId="{99EB7A3D-C044-4D14-B8A7-598574F3AC58}" dt="2023-12-05T04:46:15.928" v="1827" actId="478"/>
          <ac:spMkLst>
            <pc:docMk/>
            <pc:sldMk cId="3345445729" sldId="302"/>
            <ac:spMk id="8" creationId="{2E0DD08E-FEDD-0919-4E34-CB9DA83F3D4E}"/>
          </ac:spMkLst>
        </pc:spChg>
        <pc:spChg chg="add mod">
          <ac:chgData name="Dubey, Radhika" userId="996c194a-18f2-47db-94a4-f046ae0967a6" providerId="ADAL" clId="{99EB7A3D-C044-4D14-B8A7-598574F3AC58}" dt="2023-12-05T04:59:43.562" v="1843" actId="5793"/>
          <ac:spMkLst>
            <pc:docMk/>
            <pc:sldMk cId="3345445729" sldId="302"/>
            <ac:spMk id="9" creationId="{8FCBD0C0-51AE-19F1-8AE3-DA32C0ECCBE6}"/>
          </ac:spMkLst>
        </pc:spChg>
        <pc:picChg chg="del">
          <ac:chgData name="Dubey, Radhika" userId="996c194a-18f2-47db-94a4-f046ae0967a6" providerId="ADAL" clId="{99EB7A3D-C044-4D14-B8A7-598574F3AC58}" dt="2023-12-05T04:45:34.709" v="1807" actId="478"/>
          <ac:picMkLst>
            <pc:docMk/>
            <pc:sldMk cId="3345445729" sldId="302"/>
            <ac:picMk id="4" creationId="{9C55ADD0-8033-AE32-6341-BA6BE235E612}"/>
          </ac:picMkLst>
        </pc:picChg>
        <pc:picChg chg="mod">
          <ac:chgData name="Dubey, Radhika" userId="996c194a-18f2-47db-94a4-f046ae0967a6" providerId="ADAL" clId="{99EB7A3D-C044-4D14-B8A7-598574F3AC58}" dt="2023-12-05T04:45:42.595" v="1810" actId="1076"/>
          <ac:picMkLst>
            <pc:docMk/>
            <pc:sldMk cId="3345445729" sldId="302"/>
            <ac:picMk id="5" creationId="{2DCEC281-BDF1-4779-574E-0775382BB832}"/>
          </ac:picMkLst>
        </pc:picChg>
      </pc:sldChg>
    </pc:docChg>
  </pc:docChgLst>
  <pc:docChgLst>
    <pc:chgData name="Kumar, Jagannath Ajaya" userId="S::jxa220069@utdallas.edu::620b2ab4-6e9a-492d-bbe5-c130a77dd220" providerId="AD" clId="Web-{786A4E1F-FB3D-4AF6-908D-F0EA14BF19FC}"/>
    <pc:docChg chg="modSld">
      <pc:chgData name="Kumar, Jagannath Ajaya" userId="S::jxa220069@utdallas.edu::620b2ab4-6e9a-492d-bbe5-c130a77dd220" providerId="AD" clId="Web-{786A4E1F-FB3D-4AF6-908D-F0EA14BF19FC}" dt="2023-12-05T03:46:18.672" v="4"/>
      <pc:docMkLst>
        <pc:docMk/>
      </pc:docMkLst>
      <pc:sldChg chg="modSp">
        <pc:chgData name="Kumar, Jagannath Ajaya" userId="S::jxa220069@utdallas.edu::620b2ab4-6e9a-492d-bbe5-c130a77dd220" providerId="AD" clId="Web-{786A4E1F-FB3D-4AF6-908D-F0EA14BF19FC}" dt="2023-12-05T03:46:18.672" v="4"/>
        <pc:sldMkLst>
          <pc:docMk/>
          <pc:sldMk cId="4172296837" sldId="258"/>
        </pc:sldMkLst>
        <pc:picChg chg="mod">
          <ac:chgData name="Kumar, Jagannath Ajaya" userId="S::jxa220069@utdallas.edu::620b2ab4-6e9a-492d-bbe5-c130a77dd220" providerId="AD" clId="Web-{786A4E1F-FB3D-4AF6-908D-F0EA14BF19FC}" dt="2023-12-05T03:46:18.672" v="4"/>
          <ac:picMkLst>
            <pc:docMk/>
            <pc:sldMk cId="4172296837" sldId="258"/>
            <ac:picMk id="13" creationId="{85E336C8-AD49-7657-8182-C73FBA6BCC76}"/>
          </ac:picMkLst>
        </pc:picChg>
      </pc:sldChg>
    </pc:docChg>
  </pc:docChgLst>
  <pc:docChgLst>
    <pc:chgData name="Yewankar, Aditya Praveen" userId="S::axy210025@utdallas.edu::4e3ccca7-7222-4d36-863d-cecc78631106" providerId="AD" clId="Web-{E94F2E0D-782A-40E7-8DDC-3268CF6AC694}"/>
    <pc:docChg chg="addSld delSld modSld sldOrd">
      <pc:chgData name="Yewankar, Aditya Praveen" userId="S::axy210025@utdallas.edu::4e3ccca7-7222-4d36-863d-cecc78631106" providerId="AD" clId="Web-{E94F2E0D-782A-40E7-8DDC-3268CF6AC694}" dt="2023-12-05T02:03:39.221" v="9"/>
      <pc:docMkLst>
        <pc:docMk/>
      </pc:docMkLst>
      <pc:sldChg chg="ord">
        <pc:chgData name="Yewankar, Aditya Praveen" userId="S::axy210025@utdallas.edu::4e3ccca7-7222-4d36-863d-cecc78631106" providerId="AD" clId="Web-{E94F2E0D-782A-40E7-8DDC-3268CF6AC694}" dt="2023-12-05T01:56:32.080" v="0"/>
        <pc:sldMkLst>
          <pc:docMk/>
          <pc:sldMk cId="4127971368" sldId="290"/>
        </pc:sldMkLst>
      </pc:sldChg>
      <pc:sldChg chg="add del">
        <pc:chgData name="Yewankar, Aditya Praveen" userId="S::axy210025@utdallas.edu::4e3ccca7-7222-4d36-863d-cecc78631106" providerId="AD" clId="Web-{E94F2E0D-782A-40E7-8DDC-3268CF6AC694}" dt="2023-12-05T02:01:29.623" v="2"/>
        <pc:sldMkLst>
          <pc:docMk/>
          <pc:sldMk cId="4209700100" sldId="299"/>
        </pc:sldMkLst>
      </pc:sldChg>
      <pc:sldChg chg="addSp delSp modSp new">
        <pc:chgData name="Yewankar, Aditya Praveen" userId="S::axy210025@utdallas.edu::4e3ccca7-7222-4d36-863d-cecc78631106" providerId="AD" clId="Web-{E94F2E0D-782A-40E7-8DDC-3268CF6AC694}" dt="2023-12-05T02:03:39.221" v="9"/>
        <pc:sldMkLst>
          <pc:docMk/>
          <pc:sldMk cId="2617863836" sldId="300"/>
        </pc:sldMkLst>
        <pc:spChg chg="del">
          <ac:chgData name="Yewankar, Aditya Praveen" userId="S::axy210025@utdallas.edu::4e3ccca7-7222-4d36-863d-cecc78631106" providerId="AD" clId="Web-{E94F2E0D-782A-40E7-8DDC-3268CF6AC694}" dt="2023-12-05T02:02:46.876" v="4"/>
          <ac:spMkLst>
            <pc:docMk/>
            <pc:sldMk cId="2617863836" sldId="300"/>
            <ac:spMk id="4" creationId="{C25914CE-075D-DAE2-3A4C-D08AFF1430B2}"/>
          </ac:spMkLst>
        </pc:spChg>
        <pc:spChg chg="add del mod">
          <ac:chgData name="Yewankar, Aditya Praveen" userId="S::axy210025@utdallas.edu::4e3ccca7-7222-4d36-863d-cecc78631106" providerId="AD" clId="Web-{E94F2E0D-782A-40E7-8DDC-3268CF6AC694}" dt="2023-12-05T02:03:20.361" v="6"/>
          <ac:spMkLst>
            <pc:docMk/>
            <pc:sldMk cId="2617863836" sldId="300"/>
            <ac:spMk id="7" creationId="{926508C8-D558-7490-A370-8628A2BE321B}"/>
          </ac:spMkLst>
        </pc:spChg>
        <pc:spChg chg="add del mod">
          <ac:chgData name="Yewankar, Aditya Praveen" userId="S::axy210025@utdallas.edu::4e3ccca7-7222-4d36-863d-cecc78631106" providerId="AD" clId="Web-{E94F2E0D-782A-40E7-8DDC-3268CF6AC694}" dt="2023-12-05T02:03:39.221" v="9"/>
          <ac:spMkLst>
            <pc:docMk/>
            <pc:sldMk cId="2617863836" sldId="300"/>
            <ac:spMk id="10" creationId="{409F142E-44EB-D3A6-13F6-8E9DB885C102}"/>
          </ac:spMkLst>
        </pc:spChg>
        <pc:picChg chg="add del mod ord">
          <ac:chgData name="Yewankar, Aditya Praveen" userId="S::axy210025@utdallas.edu::4e3ccca7-7222-4d36-863d-cecc78631106" providerId="AD" clId="Web-{E94F2E0D-782A-40E7-8DDC-3268CF6AC694}" dt="2023-12-05T02:02:58.361" v="5"/>
          <ac:picMkLst>
            <pc:docMk/>
            <pc:sldMk cId="2617863836" sldId="300"/>
            <ac:picMk id="5" creationId="{39A7F8FB-E24A-1C50-C9C2-676889FA98FB}"/>
          </ac:picMkLst>
        </pc:picChg>
        <pc:picChg chg="add del mod ord">
          <ac:chgData name="Yewankar, Aditya Praveen" userId="S::axy210025@utdallas.edu::4e3ccca7-7222-4d36-863d-cecc78631106" providerId="AD" clId="Web-{E94F2E0D-782A-40E7-8DDC-3268CF6AC694}" dt="2023-12-05T02:03:25.362" v="8"/>
          <ac:picMkLst>
            <pc:docMk/>
            <pc:sldMk cId="2617863836" sldId="300"/>
            <ac:picMk id="8" creationId="{3DEE878C-172F-B4C3-6878-12D49AD50FDD}"/>
          </ac:picMkLst>
        </pc:picChg>
        <pc:picChg chg="add mod ord">
          <ac:chgData name="Yewankar, Aditya Praveen" userId="S::axy210025@utdallas.edu::4e3ccca7-7222-4d36-863d-cecc78631106" providerId="AD" clId="Web-{E94F2E0D-782A-40E7-8DDC-3268CF6AC694}" dt="2023-12-05T02:03:39.221" v="9"/>
          <ac:picMkLst>
            <pc:docMk/>
            <pc:sldMk cId="2617863836" sldId="300"/>
            <ac:picMk id="11" creationId="{28013607-DD90-4F08-8B6C-4A1C237AF402}"/>
          </ac:picMkLst>
        </pc:picChg>
      </pc:sldChg>
    </pc:docChg>
  </pc:docChgLst>
  <pc:docChgLst>
    <pc:chgData name="Yewankar, Aditya Praveen" userId="S::axy210025@utdallas.edu::4e3ccca7-7222-4d36-863d-cecc78631106" providerId="AD" clId="Web-{0B824989-552C-477E-99B7-D4E2F4CE5617}"/>
    <pc:docChg chg="modSld">
      <pc:chgData name="Yewankar, Aditya Praveen" userId="S::axy210025@utdallas.edu::4e3ccca7-7222-4d36-863d-cecc78631106" providerId="AD" clId="Web-{0B824989-552C-477E-99B7-D4E2F4CE5617}" dt="2023-12-05T04:40:55.559" v="1"/>
      <pc:docMkLst>
        <pc:docMk/>
      </pc:docMkLst>
      <pc:sldChg chg="addSp delSp modSp">
        <pc:chgData name="Yewankar, Aditya Praveen" userId="S::axy210025@utdallas.edu::4e3ccca7-7222-4d36-863d-cecc78631106" providerId="AD" clId="Web-{0B824989-552C-477E-99B7-D4E2F4CE5617}" dt="2023-12-05T04:40:55.559" v="1"/>
        <pc:sldMkLst>
          <pc:docMk/>
          <pc:sldMk cId="1924998625" sldId="293"/>
        </pc:sldMkLst>
        <pc:spChg chg="del">
          <ac:chgData name="Yewankar, Aditya Praveen" userId="S::axy210025@utdallas.edu::4e3ccca7-7222-4d36-863d-cecc78631106" providerId="AD" clId="Web-{0B824989-552C-477E-99B7-D4E2F4CE5617}" dt="2023-12-05T04:40:47.184" v="0"/>
          <ac:spMkLst>
            <pc:docMk/>
            <pc:sldMk cId="1924998625" sldId="293"/>
            <ac:spMk id="3" creationId="{EE1DC720-BE00-0C0B-9EAA-72299C5F429E}"/>
          </ac:spMkLst>
        </pc:spChg>
        <pc:spChg chg="add mod">
          <ac:chgData name="Yewankar, Aditya Praveen" userId="S::axy210025@utdallas.edu::4e3ccca7-7222-4d36-863d-cecc78631106" providerId="AD" clId="Web-{0B824989-552C-477E-99B7-D4E2F4CE5617}" dt="2023-12-05T04:40:55.559" v="1"/>
          <ac:spMkLst>
            <pc:docMk/>
            <pc:sldMk cId="1924998625" sldId="293"/>
            <ac:spMk id="5" creationId="{CAB540B6-D059-8FB5-1F56-AC25292A19A5}"/>
          </ac:spMkLst>
        </pc:spChg>
        <pc:picChg chg="add del mod ord">
          <ac:chgData name="Yewankar, Aditya Praveen" userId="S::axy210025@utdallas.edu::4e3ccca7-7222-4d36-863d-cecc78631106" providerId="AD" clId="Web-{0B824989-552C-477E-99B7-D4E2F4CE5617}" dt="2023-12-05T04:40:55.559" v="1"/>
          <ac:picMkLst>
            <pc:docMk/>
            <pc:sldMk cId="1924998625" sldId="293"/>
            <ac:picMk id="2" creationId="{7189D4C7-B00E-5DAB-BC6C-3940D58ECA70}"/>
          </ac:picMkLst>
        </pc:picChg>
      </pc:sldChg>
    </pc:docChg>
  </pc:docChgLst>
  <pc:docChgLst>
    <pc:chgData name="Chundru Venkateswara Prasad, Sai Thushara Chowdary" userId="3ff2bc16-79a1-416b-855f-f0a50c5eb9a6" providerId="ADAL" clId="{0A383168-B22E-475A-BC70-18BC1080B03E}"/>
    <pc:docChg chg="custSel delSld modSld">
      <pc:chgData name="Chundru Venkateswara Prasad, Sai Thushara Chowdary" userId="3ff2bc16-79a1-416b-855f-f0a50c5eb9a6" providerId="ADAL" clId="{0A383168-B22E-475A-BC70-18BC1080B03E}" dt="2023-12-05T05:55:18.984" v="15" actId="14100"/>
      <pc:docMkLst>
        <pc:docMk/>
      </pc:docMkLst>
      <pc:sldChg chg="addSp modSp mod">
        <pc:chgData name="Chundru Venkateswara Prasad, Sai Thushara Chowdary" userId="3ff2bc16-79a1-416b-855f-f0a50c5eb9a6" providerId="ADAL" clId="{0A383168-B22E-475A-BC70-18BC1080B03E}" dt="2023-12-05T05:55:18.984" v="15" actId="14100"/>
        <pc:sldMkLst>
          <pc:docMk/>
          <pc:sldMk cId="1807676731" sldId="262"/>
        </pc:sldMkLst>
        <pc:spChg chg="mod">
          <ac:chgData name="Chundru Venkateswara Prasad, Sai Thushara Chowdary" userId="3ff2bc16-79a1-416b-855f-f0a50c5eb9a6" providerId="ADAL" clId="{0A383168-B22E-475A-BC70-18BC1080B03E}" dt="2023-12-05T05:55:09.988" v="13" actId="5793"/>
          <ac:spMkLst>
            <pc:docMk/>
            <pc:sldMk cId="1807676731" sldId="262"/>
            <ac:spMk id="8" creationId="{3FEFF660-5D75-7D1C-E77E-54D9AC9D3B24}"/>
          </ac:spMkLst>
        </pc:spChg>
        <pc:picChg chg="add mod">
          <ac:chgData name="Chundru Venkateswara Prasad, Sai Thushara Chowdary" userId="3ff2bc16-79a1-416b-855f-f0a50c5eb9a6" providerId="ADAL" clId="{0A383168-B22E-475A-BC70-18BC1080B03E}" dt="2023-12-05T05:54:52.665" v="4" actId="14100"/>
          <ac:picMkLst>
            <pc:docMk/>
            <pc:sldMk cId="1807676731" sldId="262"/>
            <ac:picMk id="2" creationId="{7D7A45DB-FE1A-1C24-075E-B608FB4640D1}"/>
          </ac:picMkLst>
        </pc:picChg>
        <pc:picChg chg="mod">
          <ac:chgData name="Chundru Venkateswara Prasad, Sai Thushara Chowdary" userId="3ff2bc16-79a1-416b-855f-f0a50c5eb9a6" providerId="ADAL" clId="{0A383168-B22E-475A-BC70-18BC1080B03E}" dt="2023-12-05T05:55:18.984" v="15" actId="14100"/>
          <ac:picMkLst>
            <pc:docMk/>
            <pc:sldMk cId="1807676731" sldId="262"/>
            <ac:picMk id="9" creationId="{7BB34270-3437-DC27-DA26-A3FEBD9ACFF3}"/>
          </ac:picMkLst>
        </pc:picChg>
      </pc:sldChg>
      <pc:sldChg chg="del">
        <pc:chgData name="Chundru Venkateswara Prasad, Sai Thushara Chowdary" userId="3ff2bc16-79a1-416b-855f-f0a50c5eb9a6" providerId="ADAL" clId="{0A383168-B22E-475A-BC70-18BC1080B03E}" dt="2023-12-05T05:55:11.966" v="14" actId="47"/>
        <pc:sldMkLst>
          <pc:docMk/>
          <pc:sldMk cId="4209700100" sldId="299"/>
        </pc:sldMkLst>
      </pc:sldChg>
    </pc:docChg>
  </pc:docChgLst>
  <pc:docChgLst>
    <pc:chgData name="Riaz, Sadaf" userId="S::sxr210051@utdallas.edu::867c8aa8-b451-46cd-bcef-44ef3b22c9de" providerId="AD" clId="Web-{63624230-FA5F-4635-A37B-A7A94B48AEEF}"/>
    <pc:docChg chg="modSld">
      <pc:chgData name="Riaz, Sadaf" userId="S::sxr210051@utdallas.edu::867c8aa8-b451-46cd-bcef-44ef3b22c9de" providerId="AD" clId="Web-{63624230-FA5F-4635-A37B-A7A94B48AEEF}" dt="2023-12-05T03:22:45.179" v="466" actId="1076"/>
      <pc:docMkLst>
        <pc:docMk/>
      </pc:docMkLst>
      <pc:sldChg chg="addSp delSp modSp">
        <pc:chgData name="Riaz, Sadaf" userId="S::sxr210051@utdallas.edu::867c8aa8-b451-46cd-bcef-44ef3b22c9de" providerId="AD" clId="Web-{63624230-FA5F-4635-A37B-A7A94B48AEEF}" dt="2023-12-05T03:22:45.179" v="466" actId="1076"/>
        <pc:sldMkLst>
          <pc:docMk/>
          <pc:sldMk cId="4172296837" sldId="258"/>
        </pc:sldMkLst>
        <pc:picChg chg="add mod modCrop">
          <ac:chgData name="Riaz, Sadaf" userId="S::sxr210051@utdallas.edu::867c8aa8-b451-46cd-bcef-44ef3b22c9de" providerId="AD" clId="Web-{63624230-FA5F-4635-A37B-A7A94B48AEEF}" dt="2023-12-05T03:22:45.179" v="466" actId="1076"/>
          <ac:picMkLst>
            <pc:docMk/>
            <pc:sldMk cId="4172296837" sldId="258"/>
            <ac:picMk id="4" creationId="{361F5023-C4E1-2B05-FC89-9FE4653EE465}"/>
          </ac:picMkLst>
        </pc:picChg>
        <pc:picChg chg="del mod">
          <ac:chgData name="Riaz, Sadaf" userId="S::sxr210051@utdallas.edu::867c8aa8-b451-46cd-bcef-44ef3b22c9de" providerId="AD" clId="Web-{63624230-FA5F-4635-A37B-A7A94B48AEEF}" dt="2023-12-05T03:21:16.956" v="454"/>
          <ac:picMkLst>
            <pc:docMk/>
            <pc:sldMk cId="4172296837" sldId="258"/>
            <ac:picMk id="14" creationId="{6617D294-AFC2-6709-0F31-6F6F91273902}"/>
          </ac:picMkLst>
        </pc:picChg>
      </pc:sldChg>
      <pc:sldChg chg="modSp">
        <pc:chgData name="Riaz, Sadaf" userId="S::sxr210051@utdallas.edu::867c8aa8-b451-46cd-bcef-44ef3b22c9de" providerId="AD" clId="Web-{63624230-FA5F-4635-A37B-A7A94B48AEEF}" dt="2023-12-05T02:57:39.416" v="451" actId="20577"/>
        <pc:sldMkLst>
          <pc:docMk/>
          <pc:sldMk cId="3464889241" sldId="296"/>
        </pc:sldMkLst>
        <pc:spChg chg="mod">
          <ac:chgData name="Riaz, Sadaf" userId="S::sxr210051@utdallas.edu::867c8aa8-b451-46cd-bcef-44ef3b22c9de" providerId="AD" clId="Web-{63624230-FA5F-4635-A37B-A7A94B48AEEF}" dt="2023-12-05T02:57:39.416" v="451" actId="20577"/>
          <ac:spMkLst>
            <pc:docMk/>
            <pc:sldMk cId="3464889241" sldId="296"/>
            <ac:spMk id="7" creationId="{F3D22D53-586E-4F80-B549-03B4A942D85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1E_2F770CDC.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3AA0E9-8CD0-4A6E-A65E-A06028B83F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5E2408B-C9AB-4665-AC99-B057BD0A43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48E1AF-6343-46AA-8AEF-4C12F4118850}" type="datetimeFigureOut">
              <a:rPr lang="en-US" smtClean="0"/>
              <a:t>12/4/2023</a:t>
            </a:fld>
            <a:endParaRPr lang="en-US"/>
          </a:p>
        </p:txBody>
      </p:sp>
      <p:sp>
        <p:nvSpPr>
          <p:cNvPr id="4" name="Footer Placeholder 3">
            <a:extLst>
              <a:ext uri="{FF2B5EF4-FFF2-40B4-BE49-F238E27FC236}">
                <a16:creationId xmlns:a16="http://schemas.microsoft.com/office/drawing/2014/main" id="{8CD1B215-531B-4869-BD98-BD3B1390B1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B53F21-4D67-455D-8074-E9E6EC26FA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2858E0-3D38-47B7-97D4-4FE08D90D359}" type="slidenum">
              <a:rPr lang="en-US" smtClean="0"/>
              <a:t>‹#›</a:t>
            </a:fld>
            <a:endParaRPr lang="en-US"/>
          </a:p>
        </p:txBody>
      </p:sp>
    </p:spTree>
    <p:extLst>
      <p:ext uri="{BB962C8B-B14F-4D97-AF65-F5344CB8AC3E}">
        <p14:creationId xmlns:p14="http://schemas.microsoft.com/office/powerpoint/2010/main" val="2821443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9D2517-63AA-420A-887D-BE60360A8F4D}" type="datetimeFigureOut">
              <a:rPr lang="en-US" noProof="0" smtClean="0"/>
              <a:t>12/4/2023</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ECAD9-32EE-4091-BDA5-6BD15ACC5E58}" type="slidenum">
              <a:rPr lang="en-US" noProof="0" smtClean="0"/>
              <a:t>‹#›</a:t>
            </a:fld>
            <a:endParaRPr lang="en-US" noProof="0"/>
          </a:p>
        </p:txBody>
      </p:sp>
    </p:spTree>
    <p:extLst>
      <p:ext uri="{BB962C8B-B14F-4D97-AF65-F5344CB8AC3E}">
        <p14:creationId xmlns:p14="http://schemas.microsoft.com/office/powerpoint/2010/main" val="1106618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4ECAD9-32EE-4091-BDA5-6BD15ACC5E58}" type="slidenum">
              <a:rPr lang="en-US" noProof="0" smtClean="0"/>
              <a:t>1</a:t>
            </a:fld>
            <a:endParaRPr lang="en-US" noProof="0"/>
          </a:p>
        </p:txBody>
      </p:sp>
    </p:spTree>
    <p:extLst>
      <p:ext uri="{BB962C8B-B14F-4D97-AF65-F5344CB8AC3E}">
        <p14:creationId xmlns:p14="http://schemas.microsoft.com/office/powerpoint/2010/main" val="221598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4ECAD9-32EE-4091-BDA5-6BD15ACC5E58}" type="slidenum">
              <a:rPr lang="en-US" noProof="0" smtClean="0"/>
              <a:t>12</a:t>
            </a:fld>
            <a:endParaRPr lang="en-US" noProof="0"/>
          </a:p>
        </p:txBody>
      </p:sp>
    </p:spTree>
    <p:extLst>
      <p:ext uri="{BB962C8B-B14F-4D97-AF65-F5344CB8AC3E}">
        <p14:creationId xmlns:p14="http://schemas.microsoft.com/office/powerpoint/2010/main" val="2461764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4ECAD9-32EE-4091-BDA5-6BD15ACC5E58}" type="slidenum">
              <a:rPr lang="en-US" noProof="0" smtClean="0"/>
              <a:t>13</a:t>
            </a:fld>
            <a:endParaRPr lang="en-US" noProof="0"/>
          </a:p>
        </p:txBody>
      </p:sp>
    </p:spTree>
    <p:extLst>
      <p:ext uri="{BB962C8B-B14F-4D97-AF65-F5344CB8AC3E}">
        <p14:creationId xmlns:p14="http://schemas.microsoft.com/office/powerpoint/2010/main" val="2258266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4ECAD9-32EE-4091-BDA5-6BD15ACC5E58}" type="slidenum">
              <a:rPr lang="en-US" noProof="0" smtClean="0"/>
              <a:t>15</a:t>
            </a:fld>
            <a:endParaRPr lang="en-US" noProof="0"/>
          </a:p>
        </p:txBody>
      </p:sp>
    </p:spTree>
    <p:extLst>
      <p:ext uri="{BB962C8B-B14F-4D97-AF65-F5344CB8AC3E}">
        <p14:creationId xmlns:p14="http://schemas.microsoft.com/office/powerpoint/2010/main" val="1755222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4ECAD9-32EE-4091-BDA5-6BD15ACC5E58}" type="slidenum">
              <a:rPr lang="en-US" noProof="0" smtClean="0"/>
              <a:t>3</a:t>
            </a:fld>
            <a:endParaRPr lang="en-US" noProof="0"/>
          </a:p>
        </p:txBody>
      </p:sp>
    </p:spTree>
    <p:extLst>
      <p:ext uri="{BB962C8B-B14F-4D97-AF65-F5344CB8AC3E}">
        <p14:creationId xmlns:p14="http://schemas.microsoft.com/office/powerpoint/2010/main" val="3455333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4ECAD9-32EE-4091-BDA5-6BD15ACC5E58}" type="slidenum">
              <a:rPr lang="en-US" noProof="0" smtClean="0"/>
              <a:t>4</a:t>
            </a:fld>
            <a:endParaRPr lang="en-US" noProof="0"/>
          </a:p>
        </p:txBody>
      </p:sp>
    </p:spTree>
    <p:extLst>
      <p:ext uri="{BB962C8B-B14F-4D97-AF65-F5344CB8AC3E}">
        <p14:creationId xmlns:p14="http://schemas.microsoft.com/office/powerpoint/2010/main" val="2445643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4ECAD9-32EE-4091-BDA5-6BD15ACC5E58}" type="slidenum">
              <a:rPr lang="en-US" noProof="0" smtClean="0"/>
              <a:t>6</a:t>
            </a:fld>
            <a:endParaRPr lang="en-US" noProof="0"/>
          </a:p>
        </p:txBody>
      </p:sp>
    </p:spTree>
    <p:extLst>
      <p:ext uri="{BB962C8B-B14F-4D97-AF65-F5344CB8AC3E}">
        <p14:creationId xmlns:p14="http://schemas.microsoft.com/office/powerpoint/2010/main" val="592779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4ECAD9-32EE-4091-BDA5-6BD15ACC5E58}" type="slidenum">
              <a:rPr lang="en-US" noProof="0" smtClean="0"/>
              <a:t>7</a:t>
            </a:fld>
            <a:endParaRPr lang="en-US" noProof="0"/>
          </a:p>
        </p:txBody>
      </p:sp>
    </p:spTree>
    <p:extLst>
      <p:ext uri="{BB962C8B-B14F-4D97-AF65-F5344CB8AC3E}">
        <p14:creationId xmlns:p14="http://schemas.microsoft.com/office/powerpoint/2010/main" val="542319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4ECAD9-32EE-4091-BDA5-6BD15ACC5E58}" type="slidenum">
              <a:rPr lang="en-US" noProof="0" smtClean="0"/>
              <a:t>8</a:t>
            </a:fld>
            <a:endParaRPr lang="en-US" noProof="0"/>
          </a:p>
        </p:txBody>
      </p:sp>
    </p:spTree>
    <p:extLst>
      <p:ext uri="{BB962C8B-B14F-4D97-AF65-F5344CB8AC3E}">
        <p14:creationId xmlns:p14="http://schemas.microsoft.com/office/powerpoint/2010/main" val="2793925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4ECAD9-32EE-4091-BDA5-6BD15ACC5E58}" type="slidenum">
              <a:rPr lang="en-US" noProof="0" smtClean="0"/>
              <a:t>9</a:t>
            </a:fld>
            <a:endParaRPr lang="en-US" noProof="0"/>
          </a:p>
        </p:txBody>
      </p:sp>
    </p:spTree>
    <p:extLst>
      <p:ext uri="{BB962C8B-B14F-4D97-AF65-F5344CB8AC3E}">
        <p14:creationId xmlns:p14="http://schemas.microsoft.com/office/powerpoint/2010/main" val="3302480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4ECAD9-32EE-4091-BDA5-6BD15ACC5E58}" type="slidenum">
              <a:rPr lang="en-US" noProof="0" smtClean="0"/>
              <a:t>10</a:t>
            </a:fld>
            <a:endParaRPr lang="en-US" noProof="0"/>
          </a:p>
        </p:txBody>
      </p:sp>
    </p:spTree>
    <p:extLst>
      <p:ext uri="{BB962C8B-B14F-4D97-AF65-F5344CB8AC3E}">
        <p14:creationId xmlns:p14="http://schemas.microsoft.com/office/powerpoint/2010/main" val="2267639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4ECAD9-32EE-4091-BDA5-6BD15ACC5E58}" type="slidenum">
              <a:rPr lang="en-US" noProof="0" smtClean="0"/>
              <a:t>11</a:t>
            </a:fld>
            <a:endParaRPr lang="en-US" noProof="0"/>
          </a:p>
        </p:txBody>
      </p:sp>
    </p:spTree>
    <p:extLst>
      <p:ext uri="{BB962C8B-B14F-4D97-AF65-F5344CB8AC3E}">
        <p14:creationId xmlns:p14="http://schemas.microsoft.com/office/powerpoint/2010/main" val="1891329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Picture Placeholder 9">
            <a:extLst>
              <a:ext uri="{FF2B5EF4-FFF2-40B4-BE49-F238E27FC236}">
                <a16:creationId xmlns:a16="http://schemas.microsoft.com/office/drawing/2014/main" id="{D1D313A2-A4D4-40DF-A0C2-C29F64168525}"/>
              </a:ext>
            </a:extLst>
          </p:cNvPr>
          <p:cNvSpPr>
            <a:spLocks noGrp="1"/>
          </p:cNvSpPr>
          <p:nvPr>
            <p:ph type="pic" sz="quarter" idx="13"/>
          </p:nvPr>
        </p:nvSpPr>
        <p:spPr>
          <a:xfrm>
            <a:off x="0" y="0"/>
            <a:ext cx="12192000" cy="6858000"/>
          </a:xfrm>
        </p:spPr>
        <p:txBody>
          <a:bodyPr/>
          <a:lstStyle/>
          <a:p>
            <a:r>
              <a:rPr lang="en-US" noProof="0"/>
              <a:t>Click icon to add picture</a:t>
            </a:r>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F5CEFB0D-6DB6-450D-981E-DB5B064ABC8F}" type="datetime1">
              <a:rPr lang="en-US" noProof="0" smtClean="0"/>
              <a:t>12/4/2023</a:t>
            </a:fld>
            <a:endParaRPr lang="en-US" noProof="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noProof="0"/>
              <a:t>Footer</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a:p>
        </p:txBody>
      </p:sp>
      <p:sp>
        <p:nvSpPr>
          <p:cNvPr id="3" name="Subtitle 2"/>
          <p:cNvSpPr>
            <a:spLocks noGrp="1"/>
          </p:cNvSpPr>
          <p:nvPr>
            <p:ph type="subTitle" idx="1"/>
          </p:nvPr>
        </p:nvSpPr>
        <p:spPr>
          <a:xfrm>
            <a:off x="1212850" y="4508500"/>
            <a:ext cx="5118100" cy="1279652"/>
          </a:xfrm>
        </p:spPr>
        <p:txBody>
          <a:bodyPr lIns="91440" rIns="91440">
            <a:normAutofit/>
          </a:bodyPr>
          <a:lstStyle>
            <a:lvl1pPr marL="0" indent="0" algn="l">
              <a:buNone/>
              <a:defRPr sz="24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2" name="Title 1"/>
          <p:cNvSpPr>
            <a:spLocks noGrp="1"/>
          </p:cNvSpPr>
          <p:nvPr>
            <p:ph type="ctrTitle"/>
          </p:nvPr>
        </p:nvSpPr>
        <p:spPr>
          <a:xfrm>
            <a:off x="1212850" y="2057400"/>
            <a:ext cx="5118100" cy="1929066"/>
          </a:xfrm>
        </p:spPr>
        <p:txBody>
          <a:bodyPr anchor="b">
            <a:noAutofit/>
          </a:bodyPr>
          <a:lstStyle>
            <a:lvl1pPr algn="l">
              <a:lnSpc>
                <a:spcPct val="90000"/>
              </a:lnSpc>
              <a:defRPr sz="5400" b="1" spc="-50" baseline="0">
                <a:solidFill>
                  <a:schemeClr val="bg1"/>
                </a:solidFill>
                <a:latin typeface="+mn-lt"/>
              </a:defRPr>
            </a:lvl1pPr>
          </a:lstStyle>
          <a:p>
            <a:r>
              <a:rPr lang="en-US" noProof="0"/>
              <a:t>Click to edit Master title style</a:t>
            </a:r>
          </a:p>
        </p:txBody>
      </p:sp>
    </p:spTree>
    <p:extLst>
      <p:ext uri="{BB962C8B-B14F-4D97-AF65-F5344CB8AC3E}">
        <p14:creationId xmlns:p14="http://schemas.microsoft.com/office/powerpoint/2010/main" val="67270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786383"/>
            <a:ext cx="3068833" cy="2093975"/>
          </a:xfrm>
        </p:spPr>
        <p:txBody>
          <a:bodyPr anchor="b">
            <a:normAutofit/>
          </a:bodyPr>
          <a:lstStyle>
            <a:lvl1pPr>
              <a:lnSpc>
                <a:spcPct val="90000"/>
              </a:lnSpc>
              <a:defRPr sz="3600" b="0">
                <a:solidFill>
                  <a:srgbClr val="FFFFFF"/>
                </a:solidFill>
              </a:defRPr>
            </a:lvl1pPr>
          </a:lstStyle>
          <a:p>
            <a:r>
              <a:rPr lang="en-US" noProof="0"/>
              <a:t>Click to edit Master title style</a:t>
            </a:r>
          </a:p>
        </p:txBody>
      </p:sp>
      <p:sp>
        <p:nvSpPr>
          <p:cNvPr id="3" name="Content Placeholder 2"/>
          <p:cNvSpPr>
            <a:spLocks noGrp="1"/>
          </p:cNvSpPr>
          <p:nvPr>
            <p:ph idx="1"/>
          </p:nvPr>
        </p:nvSpPr>
        <p:spPr>
          <a:xfrm>
            <a:off x="5458984" y="812800"/>
            <a:ext cx="5713841" cy="48686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092200" y="3043050"/>
            <a:ext cx="3068832" cy="2638359"/>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9" name="Rectangle 8">
            <a:extLst>
              <a:ext uri="{FF2B5EF4-FFF2-40B4-BE49-F238E27FC236}">
                <a16:creationId xmlns:a16="http://schemas.microsoft.com/office/drawing/2014/main" id="{4DC51BA7-A5A7-4A7F-A707-DBBDEA7705F3}"/>
              </a:ext>
            </a:extLst>
          </p:cNvPr>
          <p:cNvSpPr/>
          <p:nvPr userDrawn="1"/>
        </p:nvSpPr>
        <p:spPr>
          <a:xfrm>
            <a:off x="0" y="139700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D23174BA-29D0-4C1A-95C9-5A86FD25E47A}"/>
              </a:ext>
            </a:extLst>
          </p:cNvPr>
          <p:cNvSpPr/>
          <p:nvPr userDrawn="1"/>
        </p:nvSpPr>
        <p:spPr>
          <a:xfrm>
            <a:off x="5458983" y="624142"/>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3AB9C849-F1D8-4230-9F2F-9250D675BB2A}" type="datetime1">
              <a:rPr lang="en-US" noProof="0" smtClean="0"/>
              <a:t>12/4/2023</a:t>
            </a:fld>
            <a:endParaRPr lang="en-US" noProof="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a:p>
        </p:txBody>
      </p:sp>
      <p:cxnSp>
        <p:nvCxnSpPr>
          <p:cNvPr id="15" name="Connecteur droit 19">
            <a:extLst>
              <a:ext uri="{FF2B5EF4-FFF2-40B4-BE49-F238E27FC236}">
                <a16:creationId xmlns:a16="http://schemas.microsoft.com/office/drawing/2014/main" id="{D84C14C5-D99C-45CD-8001-AC745F4FB49B}"/>
              </a:ext>
            </a:extLst>
          </p:cNvPr>
          <p:cNvCxnSpPr>
            <a:cxnSpLocks/>
          </p:cNvCxnSpPr>
          <p:nvPr userDrawn="1"/>
        </p:nvCxnSpPr>
        <p:spPr>
          <a:xfrm flipH="1">
            <a:off x="1092200" y="6446838"/>
            <a:ext cx="1643438"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necteur droit 19">
            <a:extLst>
              <a:ext uri="{FF2B5EF4-FFF2-40B4-BE49-F238E27FC236}">
                <a16:creationId xmlns:a16="http://schemas.microsoft.com/office/drawing/2014/main" id="{019842DD-D0AB-4E35-9AB2-7DBB6E266120}"/>
              </a:ext>
            </a:extLst>
          </p:cNvPr>
          <p:cNvCxnSpPr>
            <a:cxnSpLocks/>
          </p:cNvCxnSpPr>
          <p:nvPr userDrawn="1"/>
        </p:nvCxnSpPr>
        <p:spPr>
          <a:xfrm flipH="1">
            <a:off x="8420100" y="6429376"/>
            <a:ext cx="1000462"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Connecteur droit 19">
            <a:extLst>
              <a:ext uri="{FF2B5EF4-FFF2-40B4-BE49-F238E27FC236}">
                <a16:creationId xmlns:a16="http://schemas.microsoft.com/office/drawing/2014/main" id="{832851A7-B301-4616-9843-9A0D06646DFD}"/>
              </a:ext>
            </a:extLst>
          </p:cNvPr>
          <p:cNvCxnSpPr>
            <a:cxnSpLocks/>
          </p:cNvCxnSpPr>
          <p:nvPr userDrawn="1"/>
        </p:nvCxnSpPr>
        <p:spPr>
          <a:xfrm flipH="1" flipV="1">
            <a:off x="10765675" y="6446838"/>
            <a:ext cx="407258" cy="635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208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F2DB7022-84E8-42F0-8AEA-ADED76AFD446}" type="datetime1">
              <a:rPr lang="en-US" smtClean="0"/>
              <a:t>12/4/2023</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Footer</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65082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5458984" y="497808"/>
            <a:ext cx="5713841" cy="4868609"/>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Rectangle 8">
            <a:extLst>
              <a:ext uri="{FF2B5EF4-FFF2-40B4-BE49-F238E27FC236}">
                <a16:creationId xmlns:a16="http://schemas.microsoft.com/office/drawing/2014/main" id="{4DC51BA7-A5A7-4A7F-A707-DBBDEA7705F3}"/>
              </a:ext>
            </a:extLst>
          </p:cNvPr>
          <p:cNvSpPr/>
          <p:nvPr userDrawn="1"/>
        </p:nvSpPr>
        <p:spPr>
          <a:xfrm>
            <a:off x="0" y="2003424"/>
            <a:ext cx="1036320" cy="18573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D23174BA-29D0-4C1A-95C9-5A86FD25E47A}"/>
              </a:ext>
            </a:extLst>
          </p:cNvPr>
          <p:cNvSpPr/>
          <p:nvPr userDrawn="1"/>
        </p:nvSpPr>
        <p:spPr>
          <a:xfrm>
            <a:off x="5458983" y="377398"/>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8D4C0741-442A-4788-81DA-4F081D559C5A}" type="datetime1">
              <a:rPr lang="en-US" noProof="0" smtClean="0"/>
              <a:t>12/4/2023</a:t>
            </a:fld>
            <a:endParaRPr lang="en-US" noProof="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a:p>
        </p:txBody>
      </p:sp>
      <p:sp>
        <p:nvSpPr>
          <p:cNvPr id="5" name="Rectangle 4">
            <a:extLst>
              <a:ext uri="{FF2B5EF4-FFF2-40B4-BE49-F238E27FC236}">
                <a16:creationId xmlns:a16="http://schemas.microsoft.com/office/drawing/2014/main" id="{6BC7DA98-7B92-4F45-80F8-1AEF72A601CF}"/>
              </a:ext>
            </a:extLst>
          </p:cNvPr>
          <p:cNvSpPr/>
          <p:nvPr userDrawn="1"/>
        </p:nvSpPr>
        <p:spPr>
          <a:xfrm>
            <a:off x="1078230" y="2003423"/>
            <a:ext cx="3576082" cy="185737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1092200" y="1885125"/>
            <a:ext cx="3314700" cy="2093975"/>
          </a:xfrm>
        </p:spPr>
        <p:txBody>
          <a:bodyPr anchor="ctr">
            <a:normAutofit/>
          </a:bodyPr>
          <a:lstStyle>
            <a:lvl1pPr>
              <a:lnSpc>
                <a:spcPct val="90000"/>
              </a:lnSpc>
              <a:defRPr sz="4400" b="1">
                <a:solidFill>
                  <a:srgbClr val="FFFFFF"/>
                </a:solidFill>
                <a:latin typeface="+mn-lt"/>
              </a:defRPr>
            </a:lvl1pPr>
          </a:lstStyle>
          <a:p>
            <a:r>
              <a:rPr lang="en-US" noProof="0"/>
              <a:t>Click to edit Master title style</a:t>
            </a:r>
          </a:p>
        </p:txBody>
      </p:sp>
      <p:sp>
        <p:nvSpPr>
          <p:cNvPr id="18" name="Rectangle 17">
            <a:extLst>
              <a:ext uri="{FF2B5EF4-FFF2-40B4-BE49-F238E27FC236}">
                <a16:creationId xmlns:a16="http://schemas.microsoft.com/office/drawing/2014/main" id="{DF96815B-4256-4CE0-9FCF-3A2967CF5792}"/>
              </a:ext>
            </a:extLst>
          </p:cNvPr>
          <p:cNvSpPr/>
          <p:nvPr userDrawn="1"/>
        </p:nvSpPr>
        <p:spPr>
          <a:xfrm>
            <a:off x="1092200" y="993775"/>
            <a:ext cx="1036320" cy="936626"/>
          </a:xfrm>
          <a:prstGeom prst="rect">
            <a:avLst/>
          </a:prstGeom>
          <a:solidFill>
            <a:schemeClr val="tx2">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181282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18" name="Picture Placeholder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a:lstStyle>
            <a:lvl1pPr>
              <a:defRPr>
                <a:solidFill>
                  <a:schemeClr val="bg1"/>
                </a:solidFill>
              </a:defRPr>
            </a:lvl1pPr>
          </a:lstStyle>
          <a:p>
            <a:r>
              <a:rPr lang="en-US" noProof="0"/>
              <a:t>Click icon to add picture</a:t>
            </a:r>
          </a:p>
        </p:txBody>
      </p:sp>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3" name="Content Placeholder 2"/>
          <p:cNvSpPr>
            <a:spLocks noGrp="1"/>
          </p:cNvSpPr>
          <p:nvPr>
            <p:ph idx="1"/>
          </p:nvPr>
        </p:nvSpPr>
        <p:spPr>
          <a:xfrm>
            <a:off x="5458984" y="497808"/>
            <a:ext cx="5713841" cy="4868609"/>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470BDB9F-6784-464D-8ED7-29E60E2B21A9}" type="datetime1">
              <a:rPr lang="en-US" noProof="0" smtClean="0"/>
              <a:t>12/4/2023</a:t>
            </a:fld>
            <a:endParaRPr lang="en-US" noProof="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a:p>
        </p:txBody>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p>
        </p:txBody>
      </p:sp>
    </p:spTree>
    <p:extLst>
      <p:ext uri="{BB962C8B-B14F-4D97-AF65-F5344CB8AC3E}">
        <p14:creationId xmlns:p14="http://schemas.microsoft.com/office/powerpoint/2010/main" val="3954305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2" name="Title 1"/>
          <p:cNvSpPr>
            <a:spLocks noGrp="1"/>
          </p:cNvSpPr>
          <p:nvPr>
            <p:ph type="title"/>
          </p:nvPr>
        </p:nvSpPr>
        <p:spPr>
          <a:xfrm>
            <a:off x="4984722" y="548355"/>
            <a:ext cx="6054846" cy="634336"/>
          </a:xfrm>
        </p:spPr>
        <p:txBody>
          <a:bodyPr anchor="ctr">
            <a:noAutofit/>
          </a:bodyPr>
          <a:lstStyle>
            <a:lvl1pPr>
              <a:lnSpc>
                <a:spcPct val="90000"/>
              </a:lnSpc>
              <a:defRPr sz="3600" b="1" i="0">
                <a:solidFill>
                  <a:srgbClr val="FFFFFF"/>
                </a:solidFill>
                <a:latin typeface="+mn-lt"/>
              </a:defRPr>
            </a:lvl1pPr>
          </a:lstStyle>
          <a:p>
            <a:r>
              <a:rPr lang="en-US" noProof="0"/>
              <a:t>Click to edit Master title style</a:t>
            </a:r>
          </a:p>
        </p:txBody>
      </p:sp>
      <p:sp>
        <p:nvSpPr>
          <p:cNvPr id="3" name="Content Placeholder 2"/>
          <p:cNvSpPr>
            <a:spLocks noGrp="1"/>
          </p:cNvSpPr>
          <p:nvPr>
            <p:ph idx="1"/>
          </p:nvPr>
        </p:nvSpPr>
        <p:spPr>
          <a:xfrm>
            <a:off x="5100833" y="1611313"/>
            <a:ext cx="6072099" cy="3755104"/>
          </a:xfrm>
        </p:spPr>
        <p:txBody>
          <a:bodyPr anchor="t">
            <a:normAutofit/>
          </a:bodyPr>
          <a:lstStyle>
            <a:lvl1pPr>
              <a:defRPr sz="2400"/>
            </a:lvl1pPr>
            <a:lvl2pPr>
              <a:defRPr sz="2000"/>
            </a:lvl2pPr>
            <a:lvl3pPr>
              <a:defRPr sz="16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6DA3ABBD-A00D-4624-9D57-736F5DDBFABC}" type="datetime1">
              <a:rPr lang="en-US" noProof="0" smtClean="0"/>
              <a:t>12/4/2023</a:t>
            </a:fld>
            <a:endParaRPr lang="en-US" noProof="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a:p>
        </p:txBody>
      </p:sp>
      <p:sp>
        <p:nvSpPr>
          <p:cNvPr id="18" name="Picture Placeholder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a:lstStyle>
            <a:lvl1pPr>
              <a:defRPr>
                <a:solidFill>
                  <a:schemeClr val="tx1">
                    <a:lumMod val="75000"/>
                    <a:lumOff val="25000"/>
                  </a:schemeClr>
                </a:solidFill>
              </a:defRPr>
            </a:lvl1pPr>
          </a:lstStyle>
          <a:p>
            <a:r>
              <a:rPr lang="en-US" noProof="0"/>
              <a:t>Click icon to add picture</a:t>
            </a:r>
          </a:p>
        </p:txBody>
      </p:sp>
    </p:spTree>
    <p:extLst>
      <p:ext uri="{BB962C8B-B14F-4D97-AF65-F5344CB8AC3E}">
        <p14:creationId xmlns:p14="http://schemas.microsoft.com/office/powerpoint/2010/main" val="1751046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_Content with Caption">
    <p:spTree>
      <p:nvGrpSpPr>
        <p:cNvPr id="1" name=""/>
        <p:cNvGrpSpPr/>
        <p:nvPr/>
      </p:nvGrpSpPr>
      <p:grpSpPr>
        <a:xfrm>
          <a:off x="0" y="0"/>
          <a:ext cx="0" cy="0"/>
          <a:chOff x="0" y="0"/>
          <a:chExt cx="0" cy="0"/>
        </a:xfrm>
      </p:grpSpPr>
      <p:sp>
        <p:nvSpPr>
          <p:cNvPr id="18" name="Picture Placeholder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12192000" cy="3541486"/>
          </a:xfrm>
        </p:spPr>
        <p:txBody>
          <a:bodyPr/>
          <a:lstStyle>
            <a:lvl1pPr>
              <a:defRPr>
                <a:solidFill>
                  <a:schemeClr val="tx1">
                    <a:lumMod val="75000"/>
                    <a:lumOff val="25000"/>
                  </a:schemeClr>
                </a:solidFill>
              </a:defRPr>
            </a:lvl1pPr>
          </a:lstStyle>
          <a:p>
            <a:r>
              <a:rPr lang="en-US" noProof="0"/>
              <a:t>Click icon to add picture</a:t>
            </a:r>
          </a:p>
        </p:txBody>
      </p:sp>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2" name="Title 1"/>
          <p:cNvSpPr>
            <a:spLocks noGrp="1"/>
          </p:cNvSpPr>
          <p:nvPr>
            <p:ph type="title"/>
          </p:nvPr>
        </p:nvSpPr>
        <p:spPr>
          <a:xfrm>
            <a:off x="3068577" y="880375"/>
            <a:ext cx="6054846" cy="634336"/>
          </a:xfrm>
        </p:spPr>
        <p:txBody>
          <a:bodyPr anchor="ctr">
            <a:noAutofit/>
          </a:bodyPr>
          <a:lstStyle>
            <a:lvl1pPr algn="ctr">
              <a:lnSpc>
                <a:spcPct val="90000"/>
              </a:lnSpc>
              <a:defRPr sz="3600" b="1" i="0">
                <a:solidFill>
                  <a:schemeClr val="tx1">
                    <a:lumMod val="75000"/>
                    <a:lumOff val="25000"/>
                  </a:schemeClr>
                </a:solidFill>
                <a:latin typeface="+mn-lt"/>
              </a:defRPr>
            </a:lvl1pPr>
          </a:lstStyle>
          <a:p>
            <a:r>
              <a:rPr lang="en-US" noProof="0"/>
              <a:t>Click to edit Master title style</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E6BF20AA-C418-460A-B9CF-8F3DD94C436D}" type="datetime1">
              <a:rPr lang="en-US" noProof="0" smtClean="0"/>
              <a:t>12/4/2023</a:t>
            </a:fld>
            <a:endParaRPr lang="en-US" noProof="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a:p>
        </p:txBody>
      </p:sp>
      <p:sp>
        <p:nvSpPr>
          <p:cNvPr id="19" name="Rectangle 18">
            <a:extLst>
              <a:ext uri="{FF2B5EF4-FFF2-40B4-BE49-F238E27FC236}">
                <a16:creationId xmlns:a16="http://schemas.microsoft.com/office/drawing/2014/main" id="{AF446475-024F-4C71-99D3-501468ACAD11}"/>
              </a:ext>
            </a:extLst>
          </p:cNvPr>
          <p:cNvSpPr/>
          <p:nvPr userDrawn="1"/>
        </p:nvSpPr>
        <p:spPr>
          <a:xfrm>
            <a:off x="5577840" y="0"/>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767602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4" name="Rectangle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p>
        </p:txBody>
      </p:sp>
      <p:sp>
        <p:nvSpPr>
          <p:cNvPr id="3" name="Content Placeholder 2"/>
          <p:cNvSpPr>
            <a:spLocks noGrp="1"/>
          </p:cNvSpPr>
          <p:nvPr>
            <p:ph idx="1"/>
          </p:nvPr>
        </p:nvSpPr>
        <p:spPr>
          <a:xfrm>
            <a:off x="6473373" y="943430"/>
            <a:ext cx="4699452" cy="3977366"/>
          </a:xfrm>
        </p:spPr>
        <p:txBody>
          <a:bodyPr anchor="ctr">
            <a:normAutofit/>
          </a:bodyPr>
          <a:lstStyle>
            <a:lvl1pPr>
              <a:defRPr sz="2400"/>
            </a:lvl1pPr>
            <a:lvl2pPr>
              <a:defRPr sz="2000"/>
            </a:lvl2pPr>
            <a:lvl3pPr>
              <a:defRPr sz="16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063F5CE0-F8B8-4EAA-822E-6451047E7D5F}" type="datetime1">
              <a:rPr lang="en-US" noProof="0" smtClean="0"/>
              <a:t>12/4/2023</a:t>
            </a:fld>
            <a:endParaRPr lang="en-US" noProof="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a:p>
        </p:txBody>
      </p:sp>
      <p:sp>
        <p:nvSpPr>
          <p:cNvPr id="20" name="Rectangle 19">
            <a:extLst>
              <a:ext uri="{FF2B5EF4-FFF2-40B4-BE49-F238E27FC236}">
                <a16:creationId xmlns:a16="http://schemas.microsoft.com/office/drawing/2014/main" id="{EF73BF96-A07C-4AAA-A37F-65151BD22A70}"/>
              </a:ext>
            </a:extLst>
          </p:cNvPr>
          <p:cNvSpPr/>
          <p:nvPr userDrawn="1"/>
        </p:nvSpPr>
        <p:spPr>
          <a:xfrm>
            <a:off x="4370251" y="2322780"/>
            <a:ext cx="1348378" cy="12186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4012771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4" name="Rectangle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Rectangle 7">
            <a:extLst>
              <a:ext uri="{FF2B5EF4-FFF2-40B4-BE49-F238E27FC236}">
                <a16:creationId xmlns:a16="http://schemas.microsoft.com/office/drawing/2014/main" id="{16D90D66-BCB9-4229-A829-628874352AC0}"/>
              </a:ext>
            </a:extLst>
          </p:cNvPr>
          <p:cNvSpPr/>
          <p:nvPr userDrawn="1"/>
        </p:nvSpPr>
        <p:spPr>
          <a:xfrm>
            <a:off x="16" y="0"/>
            <a:ext cx="4654296" cy="5864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p>
        </p:txBody>
      </p:sp>
      <p:sp>
        <p:nvSpPr>
          <p:cNvPr id="3" name="Content Placeholder 2"/>
          <p:cNvSpPr>
            <a:spLocks noGrp="1"/>
          </p:cNvSpPr>
          <p:nvPr>
            <p:ph idx="1"/>
          </p:nvPr>
        </p:nvSpPr>
        <p:spPr>
          <a:xfrm>
            <a:off x="6518529" y="943430"/>
            <a:ext cx="4654296" cy="3977366"/>
          </a:xfrm>
        </p:spPr>
        <p:txBody>
          <a:bodyPr anchor="ctr">
            <a:normAutofit/>
          </a:bodyPr>
          <a:lstStyle>
            <a:lvl1pPr>
              <a:defRPr sz="2400"/>
            </a:lvl1pPr>
            <a:lvl2pPr>
              <a:defRPr sz="2000"/>
            </a:lvl2pPr>
            <a:lvl3pPr>
              <a:defRPr sz="16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21F8AE65-7CE3-49A8-B2CC-A5A64E5730FA}" type="datetime1">
              <a:rPr lang="en-US" noProof="0" smtClean="0"/>
              <a:t>12/4/2023</a:t>
            </a:fld>
            <a:endParaRPr lang="en-US" noProof="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a:p>
        </p:txBody>
      </p:sp>
      <p:sp>
        <p:nvSpPr>
          <p:cNvPr id="18" name="Rectangle 17">
            <a:extLst>
              <a:ext uri="{FF2B5EF4-FFF2-40B4-BE49-F238E27FC236}">
                <a16:creationId xmlns:a16="http://schemas.microsoft.com/office/drawing/2014/main" id="{6127F28F-6C7B-471B-9839-EF88426C1976}"/>
              </a:ext>
            </a:extLst>
          </p:cNvPr>
          <p:cNvSpPr/>
          <p:nvPr userDrawn="1"/>
        </p:nvSpPr>
        <p:spPr>
          <a:xfrm>
            <a:off x="4370251" y="2322780"/>
            <a:ext cx="1348378" cy="1218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9861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solidFill>
        </p:spPr>
        <p:txBody>
          <a:bodyPr lIns="457200" tIns="457200" anchor="t">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lgn="ctr">
              <a:defRPr sz="4400" b="1">
                <a:solidFill>
                  <a:srgbClr val="FFFFFF"/>
                </a:solidFill>
              </a:defRPr>
            </a:lvl1pPr>
          </a:lstStyle>
          <a:p>
            <a:r>
              <a:rPr lang="en-US" noProof="0"/>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B5046700-360D-4474-9946-7580E8968658}" type="datetime1">
              <a:rPr lang="en-US" noProof="0" smtClean="0"/>
              <a:t>12/4/2023</a:t>
            </a:fld>
            <a:endParaRPr lang="en-US" noProof="0"/>
          </a:p>
        </p:txBody>
      </p:sp>
      <p:sp>
        <p:nvSpPr>
          <p:cNvPr id="6" name="Footer Placeholder 5"/>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noProof="0"/>
              <a:t>Footer</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3A98EE3D-8CD1-4C3F-BD1C-C98C9596463C}" type="slidenum">
              <a:rPr lang="en-US" noProof="0" smtClean="0"/>
              <a:pPr/>
              <a:t>‹#›</a:t>
            </a:fld>
            <a:endParaRPr lang="en-US" noProof="0"/>
          </a:p>
        </p:txBody>
      </p:sp>
      <p:sp>
        <p:nvSpPr>
          <p:cNvPr id="9" name="Rectangle 8">
            <a:extLst>
              <a:ext uri="{FF2B5EF4-FFF2-40B4-BE49-F238E27FC236}">
                <a16:creationId xmlns:a16="http://schemas.microsoft.com/office/drawing/2014/main" id="{B4A4DE4A-F8EF-47D5-8C37-A9021C2BB6A3}"/>
              </a:ext>
            </a:extLst>
          </p:cNvPr>
          <p:cNvSpPr/>
          <p:nvPr userDrawn="1"/>
        </p:nvSpPr>
        <p:spPr>
          <a:xfrm>
            <a:off x="3536950" y="4535901"/>
            <a:ext cx="5118100" cy="125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598695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42F667F3-A942-43B7-9681-6435F4941075}" type="datetime1">
              <a:rPr lang="en-US" smtClean="0"/>
              <a:t>12/4/2023</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Footer</a:t>
            </a:r>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56040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3" name="Parallélogramme 14">
            <a:extLst>
              <a:ext uri="{FF2B5EF4-FFF2-40B4-BE49-F238E27FC236}">
                <a16:creationId xmlns:a16="http://schemas.microsoft.com/office/drawing/2014/main" id="{F5AA8A10-E19C-430B-9D5D-8D12F92BFEC5}"/>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12" name="Rectangle 11">
            <a:extLst>
              <a:ext uri="{FF2B5EF4-FFF2-40B4-BE49-F238E27FC236}">
                <a16:creationId xmlns:a16="http://schemas.microsoft.com/office/drawing/2014/main" id="{A7C93D4F-3003-4D58-9AFB-356A0F800F42}"/>
              </a:ext>
            </a:extLst>
          </p:cNvPr>
          <p:cNvSpPr/>
          <p:nvPr userDrawn="1"/>
        </p:nvSpPr>
        <p:spPr>
          <a:xfrm>
            <a:off x="6394450" y="0"/>
            <a:ext cx="15392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666C8650-8C82-4FB0-9266-0148B376A8CE}" type="datetime1">
              <a:rPr lang="en-US" noProof="0" smtClean="0"/>
              <a:t>12/4/2023</a:t>
            </a:fld>
            <a:endParaRPr lang="en-US" noProof="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noProof="0"/>
              <a:t>Footer</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a:p>
        </p:txBody>
      </p:sp>
      <p:sp>
        <p:nvSpPr>
          <p:cNvPr id="10" name="Picture Placeholder 9">
            <a:extLst>
              <a:ext uri="{FF2B5EF4-FFF2-40B4-BE49-F238E27FC236}">
                <a16:creationId xmlns:a16="http://schemas.microsoft.com/office/drawing/2014/main" id="{86028FDE-6655-4B55-B3B4-5B366034E8A8}"/>
              </a:ext>
            </a:extLst>
          </p:cNvPr>
          <p:cNvSpPr>
            <a:spLocks noGrp="1"/>
          </p:cNvSpPr>
          <p:nvPr>
            <p:ph type="pic" sz="quarter" idx="13"/>
          </p:nvPr>
        </p:nvSpPr>
        <p:spPr>
          <a:xfrm>
            <a:off x="0" y="0"/>
            <a:ext cx="6311900" cy="6858000"/>
          </a:xfrm>
        </p:spPr>
        <p:txBody>
          <a:bodyPr/>
          <a:lstStyle/>
          <a:p>
            <a:r>
              <a:rPr lang="en-US" noProof="0"/>
              <a:t>Click icon to add picture</a:t>
            </a:r>
          </a:p>
        </p:txBody>
      </p:sp>
      <p:sp>
        <p:nvSpPr>
          <p:cNvPr id="2" name="Title 1"/>
          <p:cNvSpPr>
            <a:spLocks noGrp="1"/>
          </p:cNvSpPr>
          <p:nvPr>
            <p:ph type="ctrTitle"/>
          </p:nvPr>
        </p:nvSpPr>
        <p:spPr>
          <a:xfrm>
            <a:off x="6629400" y="758952"/>
            <a:ext cx="4526280" cy="3227514"/>
          </a:xfrm>
        </p:spPr>
        <p:txBody>
          <a:bodyPr anchor="b">
            <a:normAutofit/>
          </a:bodyPr>
          <a:lstStyle>
            <a:lvl1pPr algn="l">
              <a:lnSpc>
                <a:spcPct val="90000"/>
              </a:lnSpc>
              <a:defRPr sz="6000" b="1" spc="-50" baseline="0">
                <a:solidFill>
                  <a:schemeClr val="accent1"/>
                </a:solidFill>
                <a:latin typeface="+mn-lt"/>
              </a:defRPr>
            </a:lvl1pPr>
          </a:lstStyle>
          <a:p>
            <a:r>
              <a:rPr lang="en-US" noProof="0"/>
              <a:t>Click to edit Master title style</a:t>
            </a:r>
          </a:p>
        </p:txBody>
      </p:sp>
      <p:sp>
        <p:nvSpPr>
          <p:cNvPr id="3" name="Subtitle 2"/>
          <p:cNvSpPr>
            <a:spLocks noGrp="1"/>
          </p:cNvSpPr>
          <p:nvPr>
            <p:ph type="subTitle" idx="1"/>
          </p:nvPr>
        </p:nvSpPr>
        <p:spPr>
          <a:xfrm>
            <a:off x="6632171" y="4508500"/>
            <a:ext cx="4526280" cy="1279652"/>
          </a:xfrm>
        </p:spPr>
        <p:txBody>
          <a:bodyPr lIns="91440" rIns="91440">
            <a:normAutofit/>
          </a:bodyPr>
          <a:lstStyle>
            <a:lvl1pPr marL="0" indent="0" algn="l">
              <a:buNone/>
              <a:defRPr sz="2400" cap="all" spc="200" baseline="0">
                <a:solidFill>
                  <a:schemeClr val="tx1">
                    <a:lumMod val="75000"/>
                    <a:lumOff val="25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11" name="Rectangle 10">
            <a:extLst>
              <a:ext uri="{FF2B5EF4-FFF2-40B4-BE49-F238E27FC236}">
                <a16:creationId xmlns:a16="http://schemas.microsoft.com/office/drawing/2014/main" id="{6D3E1BBA-670B-4CAE-B839-50ADB23DDBC6}"/>
              </a:ext>
            </a:extLst>
          </p:cNvPr>
          <p:cNvSpPr/>
          <p:nvPr userDrawn="1"/>
        </p:nvSpPr>
        <p:spPr>
          <a:xfrm>
            <a:off x="6311900" y="0"/>
            <a:ext cx="15392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663938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346200"/>
            <a:ext cx="2448033" cy="4530725"/>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1092200" y="1346200"/>
            <a:ext cx="7480300" cy="4530723"/>
          </a:xfrm>
        </p:spPr>
        <p:txBody>
          <a:bodyPr vert="eaVert" lIns="45720" tIns="0" rIns="4572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5D576BB9-001A-4B59-8C51-603E71AE3226}" type="datetime1">
              <a:rPr lang="en-US" noProof="0" smtClean="0"/>
              <a:t>12/4/2023</a:t>
            </a:fld>
            <a:endParaRPr lang="en-US" noProof="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noProof="0"/>
              <a:t>Footer</a:t>
            </a:r>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noProof="0" smtClean="0"/>
              <a:t>‹#›</a:t>
            </a:fld>
            <a:endParaRPr lang="en-US" noProof="0"/>
          </a:p>
        </p:txBody>
      </p:sp>
      <p:sp>
        <p:nvSpPr>
          <p:cNvPr id="14" name="Rectangle 13">
            <a:extLst>
              <a:ext uri="{FF2B5EF4-FFF2-40B4-BE49-F238E27FC236}">
                <a16:creationId xmlns:a16="http://schemas.microsoft.com/office/drawing/2014/main" id="{6B443CC6-CDCA-4595-ADAE-DCB961FF1A8E}"/>
              </a:ext>
            </a:extLst>
          </p:cNvPr>
          <p:cNvSpPr/>
          <p:nvPr userDrawn="1"/>
        </p:nvSpPr>
        <p:spPr>
          <a:xfrm rot="16200000">
            <a:off x="8871481" y="-14658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940687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1529DE01-3159-42E8-9946-B3F7564EBC72}" type="datetime1">
              <a:rPr lang="en-US" smtClean="0"/>
              <a:t>12/4/2023</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Footer</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18278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15" name="Parallélogramme 14">
            <a:extLst>
              <a:ext uri="{FF2B5EF4-FFF2-40B4-BE49-F238E27FC236}">
                <a16:creationId xmlns:a16="http://schemas.microsoft.com/office/drawing/2014/main" id="{98B82A56-7790-48EC-983D-AB8F703699B2}"/>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lvl1pPr>
              <a:defRPr>
                <a:solidFill>
                  <a:schemeClr val="tx1">
                    <a:lumMod val="75000"/>
                    <a:lumOff val="25000"/>
                  </a:schemeClr>
                </a:solidFill>
              </a:defRPr>
            </a:lvl1pPr>
          </a:lstStyle>
          <a:p>
            <a:fld id="{1A1FC6A6-F894-471F-8AA4-AE4112290279}" type="datetime1">
              <a:rPr lang="en-US" noProof="0" smtClean="0"/>
              <a:t>12/4/2023</a:t>
            </a:fld>
            <a:endParaRPr lang="en-US" noProof="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noProof="0"/>
              <a:t>Footer</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a:p>
        </p:txBody>
      </p:sp>
      <p:sp>
        <p:nvSpPr>
          <p:cNvPr id="12" name="Picture Placeholder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6311900" cy="6858000"/>
          </a:xfrm>
        </p:spPr>
        <p:txBody>
          <a:bodyPr/>
          <a:lstStyle/>
          <a:p>
            <a:r>
              <a:rPr lang="en-US" noProof="0"/>
              <a:t>Click icon to add picture</a:t>
            </a:r>
          </a:p>
        </p:txBody>
      </p:sp>
      <p:sp>
        <p:nvSpPr>
          <p:cNvPr id="13" name="Rectangle 12">
            <a:extLst>
              <a:ext uri="{FF2B5EF4-FFF2-40B4-BE49-F238E27FC236}">
                <a16:creationId xmlns:a16="http://schemas.microsoft.com/office/drawing/2014/main" id="{33820398-8D1F-4543-ABA0-7A67C38769B3}"/>
              </a:ext>
            </a:extLst>
          </p:cNvPr>
          <p:cNvSpPr/>
          <p:nvPr userDrawn="1"/>
        </p:nvSpPr>
        <p:spPr>
          <a:xfrm>
            <a:off x="2451099"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noProof="0"/>
          </a:p>
        </p:txBody>
      </p:sp>
      <p:sp>
        <p:nvSpPr>
          <p:cNvPr id="2" name="Title 1"/>
          <p:cNvSpPr>
            <a:spLocks noGrp="1"/>
          </p:cNvSpPr>
          <p:nvPr>
            <p:ph type="title"/>
          </p:nvPr>
        </p:nvSpPr>
        <p:spPr>
          <a:xfrm>
            <a:off x="2641599" y="3746500"/>
            <a:ext cx="8331202" cy="1308100"/>
          </a:xfrm>
        </p:spPr>
        <p:txBody>
          <a:bodyPr anchor="b" anchorCtr="0">
            <a:noAutofit/>
          </a:bodyPr>
          <a:lstStyle>
            <a:lvl1pPr>
              <a:lnSpc>
                <a:spcPct val="90000"/>
              </a:lnSpc>
              <a:defRPr sz="4800" b="1">
                <a:solidFill>
                  <a:schemeClr val="bg1"/>
                </a:solidFill>
                <a:latin typeface="+mn-lt"/>
              </a:defRPr>
            </a:lvl1pPr>
          </a:lstStyle>
          <a:p>
            <a:r>
              <a:rPr lang="en-US" noProof="0"/>
              <a:t>Click to edit Master title style</a:t>
            </a:r>
          </a:p>
        </p:txBody>
      </p:sp>
      <p:sp>
        <p:nvSpPr>
          <p:cNvPr id="3" name="Text Placeholder 2"/>
          <p:cNvSpPr>
            <a:spLocks noGrp="1"/>
          </p:cNvSpPr>
          <p:nvPr>
            <p:ph type="body" idx="1"/>
          </p:nvPr>
        </p:nvSpPr>
        <p:spPr>
          <a:xfrm>
            <a:off x="2641600" y="5219700"/>
            <a:ext cx="8331201" cy="586740"/>
          </a:xfrm>
        </p:spPr>
        <p:txBody>
          <a:bodyPr lIns="91440" rIns="91440" anchor="t" anchorCtr="0">
            <a:normAutofit/>
          </a:bodyPr>
          <a:lstStyle>
            <a:lvl1pPr marL="0" indent="0">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14" name="Rectangle 13">
            <a:extLst>
              <a:ext uri="{FF2B5EF4-FFF2-40B4-BE49-F238E27FC236}">
                <a16:creationId xmlns:a16="http://schemas.microsoft.com/office/drawing/2014/main" id="{45757C57-BBBA-44C6-9A4D-12F5D1E400AA}"/>
              </a:ext>
            </a:extLst>
          </p:cNvPr>
          <p:cNvSpPr/>
          <p:nvPr userDrawn="1"/>
        </p:nvSpPr>
        <p:spPr>
          <a:xfrm>
            <a:off x="37528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59698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bg1"/>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lvl1pPr>
              <a:defRPr>
                <a:solidFill>
                  <a:schemeClr val="tx1">
                    <a:lumMod val="75000"/>
                    <a:lumOff val="25000"/>
                  </a:schemeClr>
                </a:solidFill>
              </a:defRPr>
            </a:lvl1pPr>
          </a:lstStyle>
          <a:p>
            <a:fld id="{503D98FD-B63D-46E0-B974-EC5BBAC02E27}" type="datetime1">
              <a:rPr lang="en-US" noProof="0" smtClean="0"/>
              <a:t>12/4/2023</a:t>
            </a:fld>
            <a:endParaRPr lang="en-US" noProof="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noProof="0"/>
              <a:t>Footer</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a:p>
        </p:txBody>
      </p:sp>
      <p:sp>
        <p:nvSpPr>
          <p:cNvPr id="12" name="Picture Placeholder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12192000" cy="6858000"/>
          </a:xfrm>
        </p:spPr>
        <p:txBody>
          <a:bodyPr/>
          <a:lstStyle/>
          <a:p>
            <a:r>
              <a:rPr lang="en-US" noProof="0"/>
              <a:t>Click icon to add picture</a:t>
            </a:r>
          </a:p>
        </p:txBody>
      </p:sp>
      <p:sp>
        <p:nvSpPr>
          <p:cNvPr id="13" name="Rectangle 12">
            <a:extLst>
              <a:ext uri="{FF2B5EF4-FFF2-40B4-BE49-F238E27FC236}">
                <a16:creationId xmlns:a16="http://schemas.microsoft.com/office/drawing/2014/main" id="{33820398-8D1F-4543-ABA0-7A67C38769B3}"/>
              </a:ext>
            </a:extLst>
          </p:cNvPr>
          <p:cNvSpPr/>
          <p:nvPr userDrawn="1"/>
        </p:nvSpPr>
        <p:spPr>
          <a:xfrm>
            <a:off x="1735138"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noProof="0"/>
          </a:p>
        </p:txBody>
      </p:sp>
      <p:sp>
        <p:nvSpPr>
          <p:cNvPr id="2" name="Title 1"/>
          <p:cNvSpPr>
            <a:spLocks noGrp="1"/>
          </p:cNvSpPr>
          <p:nvPr>
            <p:ph type="title"/>
          </p:nvPr>
        </p:nvSpPr>
        <p:spPr>
          <a:xfrm>
            <a:off x="1930399" y="3746500"/>
            <a:ext cx="8331202" cy="1308100"/>
          </a:xfrm>
        </p:spPr>
        <p:txBody>
          <a:bodyPr anchor="b" anchorCtr="0">
            <a:noAutofit/>
          </a:bodyPr>
          <a:lstStyle>
            <a:lvl1pPr algn="ctr">
              <a:lnSpc>
                <a:spcPct val="90000"/>
              </a:lnSpc>
              <a:defRPr sz="4800" b="1">
                <a:solidFill>
                  <a:schemeClr val="bg1"/>
                </a:solidFill>
                <a:latin typeface="+mn-lt"/>
              </a:defRPr>
            </a:lvl1pPr>
          </a:lstStyle>
          <a:p>
            <a:r>
              <a:rPr lang="en-US" noProof="0"/>
              <a:t>Click to edit Master title style</a:t>
            </a:r>
          </a:p>
        </p:txBody>
      </p:sp>
      <p:sp>
        <p:nvSpPr>
          <p:cNvPr id="3" name="Text Placeholder 2"/>
          <p:cNvSpPr>
            <a:spLocks noGrp="1"/>
          </p:cNvSpPr>
          <p:nvPr>
            <p:ph type="body" idx="1"/>
          </p:nvPr>
        </p:nvSpPr>
        <p:spPr>
          <a:xfrm>
            <a:off x="1930400" y="5219700"/>
            <a:ext cx="8331201" cy="586740"/>
          </a:xfrm>
        </p:spPr>
        <p:txBody>
          <a:bodyPr lIns="91440" rIns="91440" anchor="t" anchorCtr="0">
            <a:normAutofit/>
          </a:bodyPr>
          <a:lstStyle>
            <a:lvl1pPr marL="0" indent="0" algn="ctr">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14" name="Rectangle 13">
            <a:extLst>
              <a:ext uri="{FF2B5EF4-FFF2-40B4-BE49-F238E27FC236}">
                <a16:creationId xmlns:a16="http://schemas.microsoft.com/office/drawing/2014/main" id="{45757C57-BBBA-44C6-9A4D-12F5D1E400AA}"/>
              </a:ext>
            </a:extLst>
          </p:cNvPr>
          <p:cNvSpPr/>
          <p:nvPr userDrawn="1"/>
        </p:nvSpPr>
        <p:spPr>
          <a:xfrm>
            <a:off x="35369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76648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7E74ECCD-A9BB-4C40-8999-9FDE0B2AF02D}" type="datetime1">
              <a:rPr lang="en-US" smtClean="0"/>
              <a:t>12/4/2023</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Footer</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797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Autofit/>
          </a:bodyPr>
          <a:lstStyle>
            <a:lvl1pPr marL="0" indent="0" algn="l">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6731"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Autofit/>
          </a:bodyPr>
          <a:lstStyle>
            <a:lvl1pPr marL="0" indent="0">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395"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B9A11315-80A2-4A6F-99BC-2337EDBA509A}" type="datetime1">
              <a:rPr lang="en-US" smtClean="0"/>
              <a:t>12/4/2023</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Footer</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9594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5323FCEE-D38D-4315-8661-B8B16CE6B114}" type="datetime1">
              <a:rPr lang="en-US" smtClean="0"/>
              <a:t>12/4/2023</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Footer</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80013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Parallélogramme 14">
            <a:extLst>
              <a:ext uri="{FF2B5EF4-FFF2-40B4-BE49-F238E27FC236}">
                <a16:creationId xmlns:a16="http://schemas.microsoft.com/office/drawing/2014/main" id="{AF082EE3-41AA-4817-A1CC-C33DDB8F675F}"/>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lvl1pPr>
              <a:defRPr>
                <a:solidFill>
                  <a:schemeClr val="tx1">
                    <a:lumMod val="75000"/>
                    <a:lumOff val="25000"/>
                  </a:schemeClr>
                </a:solidFill>
              </a:defRPr>
            </a:lvl1pPr>
          </a:lstStyle>
          <a:p>
            <a:fld id="{27909053-E1DD-4959-BC7A-C98D3D2614DC}" type="datetime1">
              <a:rPr lang="en-US" noProof="0" smtClean="0"/>
              <a:t>12/4/2023</a:t>
            </a:fld>
            <a:endParaRPr lang="en-US" noProof="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noProof="0"/>
              <a:t>Footer</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a:p>
        </p:txBody>
      </p:sp>
    </p:spTree>
    <p:extLst>
      <p:ext uri="{BB962C8B-B14F-4D97-AF65-F5344CB8AC3E}">
        <p14:creationId xmlns:p14="http://schemas.microsoft.com/office/powerpoint/2010/main" val="3010507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Parallélogramme 14">
            <a:extLst>
              <a:ext uri="{FF2B5EF4-FFF2-40B4-BE49-F238E27FC236}">
                <a16:creationId xmlns:a16="http://schemas.microsoft.com/office/drawing/2014/main" id="{D20796F3-5674-4AF5-9623-575731F82E52}"/>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noProof="0"/>
              <a:t>Click to edit Master title style</a:t>
            </a:r>
          </a:p>
        </p:txBody>
      </p:sp>
      <p:sp>
        <p:nvSpPr>
          <p:cNvPr id="3" name="Text Placeholder 2"/>
          <p:cNvSpPr>
            <a:spLocks noGrp="1"/>
          </p:cNvSpPr>
          <p:nvPr>
            <p:ph type="body" idx="1"/>
          </p:nvPr>
        </p:nvSpPr>
        <p:spPr>
          <a:xfrm>
            <a:off x="1216548" y="2108201"/>
            <a:ext cx="10058400" cy="3760891"/>
          </a:xfrm>
          <a:prstGeom prst="rect">
            <a:avLst/>
          </a:prstGeom>
        </p:spPr>
        <p:txBody>
          <a:bodyPr vert="horz" lIns="0" tIns="45720" rIns="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6834126" y="6446838"/>
            <a:ext cx="258485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010F8E8D-DF54-49BE-BDBC-401B280C4E3C}" type="datetime1">
              <a:rPr lang="en-US" noProof="0" smtClean="0"/>
              <a:t>12/4/2023</a:t>
            </a:fld>
            <a:endParaRPr lang="en-US" noProof="0"/>
          </a:p>
        </p:txBody>
      </p:sp>
      <p:sp>
        <p:nvSpPr>
          <p:cNvPr id="5" name="Footer Placeholder 4"/>
          <p:cNvSpPr>
            <a:spLocks noGrp="1"/>
          </p:cNvSpPr>
          <p:nvPr>
            <p:ph type="ftr" sz="quarter" idx="3"/>
          </p:nvPr>
        </p:nvSpPr>
        <p:spPr>
          <a:xfrm>
            <a:off x="1097279" y="6446838"/>
            <a:ext cx="4846321" cy="365125"/>
          </a:xfrm>
          <a:prstGeom prst="rect">
            <a:avLst/>
          </a:prstGeom>
        </p:spPr>
        <p:txBody>
          <a:bodyPr vert="horz" lIns="91440" tIns="45720" rIns="91440" bIns="45720" rtlCol="0" anchor="ctr"/>
          <a:lstStyle>
            <a:lvl1pPr algn="l">
              <a:defRPr sz="900" cap="all" baseline="0">
                <a:solidFill>
                  <a:schemeClr val="tx1">
                    <a:lumMod val="75000"/>
                    <a:lumOff val="25000"/>
                  </a:schemeClr>
                </a:solidFill>
              </a:defRPr>
            </a:lvl1pPr>
          </a:lstStyle>
          <a:p>
            <a:r>
              <a:rPr lang="en-US" noProof="0"/>
              <a:t>Footer</a:t>
            </a:r>
          </a:p>
        </p:txBody>
      </p:sp>
      <p:sp>
        <p:nvSpPr>
          <p:cNvPr id="6" name="Slide Number Placeholder 5"/>
          <p:cNvSpPr>
            <a:spLocks noGrp="1"/>
          </p:cNvSpPr>
          <p:nvPr>
            <p:ph type="sldNum" sz="quarter" idx="4"/>
          </p:nvPr>
        </p:nvSpPr>
        <p:spPr>
          <a:xfrm>
            <a:off x="10375670" y="6446838"/>
            <a:ext cx="780010" cy="365125"/>
          </a:xfrm>
          <a:prstGeom prst="rect">
            <a:avLst/>
          </a:prstGeom>
        </p:spPr>
        <p:txBody>
          <a:bodyPr vert="horz" lIns="91440" tIns="45720" rIns="91440" bIns="45720" rtlCol="0" anchor="ctr"/>
          <a:lstStyle>
            <a:lvl1pPr algn="r">
              <a:defRPr sz="1050">
                <a:solidFill>
                  <a:schemeClr val="tx1">
                    <a:lumMod val="75000"/>
                    <a:lumOff val="25000"/>
                  </a:schemeClr>
                </a:solidFill>
              </a:defRPr>
            </a:lvl1pPr>
          </a:lstStyle>
          <a:p>
            <a:fld id="{3A98EE3D-8CD1-4C3F-BD1C-C98C9596463C}" type="slidenum">
              <a:rPr lang="en-US" noProof="0" smtClean="0"/>
              <a:pPr/>
              <a:t>‹#›</a:t>
            </a:fld>
            <a:endParaRPr lang="en-US" noProof="0"/>
          </a:p>
        </p:txBody>
      </p:sp>
      <p:sp>
        <p:nvSpPr>
          <p:cNvPr id="8" name="Rectangle 7">
            <a:extLst>
              <a:ext uri="{FF2B5EF4-FFF2-40B4-BE49-F238E27FC236}">
                <a16:creationId xmlns:a16="http://schemas.microsoft.com/office/drawing/2014/main" id="{0F25E55C-1C16-46C6-B789-A4B2BCEF8F86}"/>
              </a:ext>
            </a:extLst>
          </p:cNvPr>
          <p:cNvSpPr/>
          <p:nvPr userDrawn="1"/>
        </p:nvSpPr>
        <p:spPr>
          <a:xfrm>
            <a:off x="0" y="1011981"/>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690285712"/>
      </p:ext>
    </p:extLst>
  </p:cSld>
  <p:clrMap bg1="lt1" tx1="dk1" bg2="lt2" tx2="dk2" accent1="accent1" accent2="accent2" accent3="accent3" accent4="accent4" accent5="accent5" accent6="accent6" hlink="hlink" folHlink="folHlink"/>
  <p:sldLayoutIdLst>
    <p:sldLayoutId id="2147483706" r:id="rId1"/>
    <p:sldLayoutId id="2147483718" r:id="rId2"/>
    <p:sldLayoutId id="2147483707" r:id="rId3"/>
    <p:sldLayoutId id="2147483708" r:id="rId4"/>
    <p:sldLayoutId id="2147483719" r:id="rId5"/>
    <p:sldLayoutId id="2147483709" r:id="rId6"/>
    <p:sldLayoutId id="2147483716" r:id="rId7"/>
    <p:sldLayoutId id="2147483710" r:id="rId8"/>
    <p:sldLayoutId id="2147483711" r:id="rId9"/>
    <p:sldLayoutId id="2147483712" r:id="rId10"/>
    <p:sldLayoutId id="2147483727" r:id="rId11"/>
    <p:sldLayoutId id="2147483720" r:id="rId12"/>
    <p:sldLayoutId id="2147483721" r:id="rId13"/>
    <p:sldLayoutId id="2147483725" r:id="rId14"/>
    <p:sldLayoutId id="2147483726" r:id="rId15"/>
    <p:sldLayoutId id="2147483722" r:id="rId16"/>
    <p:sldLayoutId id="2147483723" r:id="rId17"/>
    <p:sldLayoutId id="2147483715" r:id="rId18"/>
    <p:sldLayoutId id="2147483713" r:id="rId19"/>
    <p:sldLayoutId id="2147483714" r:id="rId20"/>
  </p:sldLayoutIdLst>
  <p:hf sldNum="0" hdr="0" ftr="0" dt="0"/>
  <p:txStyles>
    <p:titleStyle>
      <a:lvl1pPr algn="l" defTabSz="914400" rtl="0" eaLnBrk="1" latinLnBrk="0" hangingPunct="1">
        <a:lnSpc>
          <a:spcPct val="90000"/>
        </a:lnSpc>
        <a:spcBef>
          <a:spcPct val="0"/>
        </a:spcBef>
        <a:buNone/>
        <a:defRPr sz="4800" b="1" kern="1200" spc="-50" baseline="0">
          <a:solidFill>
            <a:schemeClr val="tx1">
              <a:lumMod val="75000"/>
              <a:lumOff val="25000"/>
            </a:schemeClr>
          </a:solidFill>
          <a:latin typeface="+mn-lt"/>
          <a:ea typeface="+mj-ea"/>
          <a:cs typeface="+mj-cs"/>
        </a:defRPr>
      </a:lvl1pPr>
    </p:titleStyle>
    <p:body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F26B43"/>
          </p15:clr>
        </p15:guide>
        <p15:guide id="2" pos="688" userDrawn="1">
          <p15:clr>
            <a:srgbClr val="F26B43"/>
          </p15:clr>
        </p15:guide>
        <p15:guide id="3" pos="7038" userDrawn="1">
          <p15:clr>
            <a:srgbClr val="F26B43"/>
          </p15:clr>
        </p15:guide>
        <p15:guide id="4" orient="horz" pos="3702" userDrawn="1">
          <p15:clr>
            <a:srgbClr val="F26B43"/>
          </p15:clr>
        </p15:guide>
        <p15:guide id="5" orient="horz" pos="4065"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hyperlink" Target="http://stackoverflow.com/questions/33434681/change-color-of-heatmap-labels-in-python-matplotlib" TargetMode="External"/><Relationship Id="rId3" Type="http://schemas.openxmlformats.org/officeDocument/2006/relationships/chart" Target="../charts/chart1.xml"/><Relationship Id="rId7" Type="http://schemas.openxmlformats.org/officeDocument/2006/relationships/hyperlink" Target="http://stackoverflow.com/questions/8770429/excel-macro-to-fix-overlapping-data-labels-in-line-chart" TargetMode="External"/><Relationship Id="rId12" Type="http://schemas.openxmlformats.org/officeDocument/2006/relationships/image" Target="../media/image21.png"/><Relationship Id="rId2" Type="http://schemas.openxmlformats.org/officeDocument/2006/relationships/image" Target="../media/image16.jpeg"/><Relationship Id="rId16" Type="http://schemas.openxmlformats.org/officeDocument/2006/relationships/hyperlink" Target="https://creativecommons.org/licenses/by-nc/3.0/" TargetMode="Externa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hyperlink" Target="https://www.datascienceblog.net/post/data-visualization/boxplot/?ref=analisted" TargetMode="External"/><Relationship Id="rId5" Type="http://schemas.openxmlformats.org/officeDocument/2006/relationships/hyperlink" Target="http://webapps.stackexchange.com/questions/27979/add-average-line-to-scatter-graph-in-google-spreadsheet" TargetMode="External"/><Relationship Id="rId15" Type="http://schemas.openxmlformats.org/officeDocument/2006/relationships/hyperlink" Target="https://mccarthymat150.commons.gc.cuny.edu/units-5-9/histograms/" TargetMode="External"/><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hyperlink" Target="https://courses.lumenlearning.com/suny-rockland-standupspeakout/chapter/chapter-exercises-11/" TargetMode="External"/><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17FF9C-6A7E-4A79-81BB-438E8EA9676A}"/>
              </a:ext>
              <a:ext uri="{C183D7F6-B498-43B3-948B-1728B52AA6E4}">
                <adec:decorative xmlns:adec="http://schemas.microsoft.com/office/drawing/2017/decorative" val="0"/>
              </a:ext>
            </a:extLst>
          </p:cNvPr>
          <p:cNvSpPr>
            <a:spLocks noGrp="1"/>
          </p:cNvSpPr>
          <p:nvPr>
            <p:ph type="ctrTitle"/>
          </p:nvPr>
        </p:nvSpPr>
        <p:spPr>
          <a:xfrm>
            <a:off x="6681200" y="1791221"/>
            <a:ext cx="5302956" cy="1637779"/>
          </a:xfrm>
        </p:spPr>
        <p:txBody>
          <a:bodyPr>
            <a:normAutofit fontScale="90000"/>
          </a:bodyPr>
          <a:lstStyle/>
          <a:p>
            <a:pPr algn="ctr"/>
            <a:r>
              <a:rPr lang="en-US" sz="3200"/>
              <a:t>MIS 6382.501 (Object Oriented Programming In Python)</a:t>
            </a:r>
            <a:br>
              <a:rPr lang="en-US" sz="3200"/>
            </a:br>
            <a:r>
              <a:rPr lang="en-US" sz="3200"/>
              <a:t>Data Visualization Project </a:t>
            </a:r>
            <a:br>
              <a:rPr lang="en-US" sz="3200"/>
            </a:br>
            <a:r>
              <a:rPr lang="en-US" sz="3200"/>
              <a:t>Group - 2</a:t>
            </a:r>
          </a:p>
        </p:txBody>
      </p:sp>
      <p:sp>
        <p:nvSpPr>
          <p:cNvPr id="2" name="Subtitle 1">
            <a:extLst>
              <a:ext uri="{FF2B5EF4-FFF2-40B4-BE49-F238E27FC236}">
                <a16:creationId xmlns:a16="http://schemas.microsoft.com/office/drawing/2014/main" id="{2E47F65A-56AD-5EAE-B06D-FF005703518D}"/>
              </a:ext>
            </a:extLst>
          </p:cNvPr>
          <p:cNvSpPr>
            <a:spLocks noGrp="1" noChangeArrowheads="1"/>
          </p:cNvSpPr>
          <p:nvPr>
            <p:ph type="subTitle" idx="1"/>
          </p:nvPr>
        </p:nvSpPr>
        <p:spPr bwMode="auto">
          <a:xfrm>
            <a:off x="6880028" y="5116202"/>
            <a:ext cx="4877549"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2800" b="1" cap="none">
                <a:solidFill>
                  <a:srgbClr val="555555"/>
                </a:solidFill>
                <a:latin typeface="+mn-lt"/>
                <a:cs typeface="Open Sans" panose="020B0606030504020204" pitchFamily="34" charset="0"/>
              </a:rPr>
              <a:t>Submitted To:</a:t>
            </a:r>
            <a:endParaRPr kumimoji="0" lang="en-US" altLang="en-US" sz="2800" b="0" i="0" u="none" strike="noStrike" cap="none" normalizeH="0" baseline="0">
              <a:ln>
                <a:noFill/>
              </a:ln>
              <a:solidFill>
                <a:srgbClr val="555555"/>
              </a:solidFill>
              <a:effectLst/>
              <a:latin typeface="+mn-lt"/>
              <a:cs typeface="Open Sans" panose="020B0606030504020204" pitchFamily="34" charset="0"/>
            </a:endParaRPr>
          </a:p>
          <a:p>
            <a:pPr marR="0" lvl="0" defTabSz="914400" rtl="0" eaLnBrk="0" fontAlgn="ctr" latinLnBrk="0" hangingPunct="0">
              <a:lnSpc>
                <a:spcPct val="100000"/>
              </a:lnSpc>
              <a:spcBef>
                <a:spcPct val="0"/>
              </a:spcBef>
              <a:spcAft>
                <a:spcPct val="0"/>
              </a:spcAft>
              <a:buClrTx/>
              <a:buSzTx/>
              <a:tabLst/>
            </a:pPr>
            <a:r>
              <a:rPr kumimoji="0" lang="en-US" altLang="en-US" sz="2800" b="0" i="0" u="none" strike="noStrike" cap="none" normalizeH="0" baseline="0">
                <a:ln>
                  <a:noFill/>
                </a:ln>
                <a:solidFill>
                  <a:srgbClr val="444444"/>
                </a:solidFill>
                <a:effectLst/>
                <a:latin typeface="+mn-lt"/>
                <a:cs typeface="Open Sans" panose="020B0606030504020204" pitchFamily="34" charset="0"/>
              </a:rPr>
              <a:t>Professor </a:t>
            </a:r>
            <a:r>
              <a:rPr kumimoji="0" lang="en-US" altLang="en-US" sz="2800" b="0" i="0" u="none" strike="noStrike" cap="none" normalizeH="0" baseline="0" err="1">
                <a:ln>
                  <a:noFill/>
                </a:ln>
                <a:solidFill>
                  <a:srgbClr val="444444"/>
                </a:solidFill>
                <a:effectLst/>
                <a:latin typeface="+mn-lt"/>
                <a:cs typeface="Open Sans" panose="020B0606030504020204" pitchFamily="34" charset="0"/>
              </a:rPr>
              <a:t>Rabih</a:t>
            </a:r>
            <a:r>
              <a:rPr kumimoji="0" lang="en-US" altLang="en-US" sz="2800" b="0" i="0" u="none" strike="noStrike" cap="none" normalizeH="0" baseline="0">
                <a:ln>
                  <a:noFill/>
                </a:ln>
                <a:solidFill>
                  <a:srgbClr val="444444"/>
                </a:solidFill>
                <a:effectLst/>
                <a:latin typeface="+mn-lt"/>
                <a:cs typeface="Open Sans" panose="020B0606030504020204" pitchFamily="34" charset="0"/>
              </a:rPr>
              <a:t> </a:t>
            </a:r>
            <a:r>
              <a:rPr kumimoji="0" lang="en-US" altLang="en-US" sz="2800" b="0" i="0" u="none" strike="noStrike" cap="none" normalizeH="0" baseline="0" err="1">
                <a:ln>
                  <a:noFill/>
                </a:ln>
                <a:solidFill>
                  <a:srgbClr val="444444"/>
                </a:solidFill>
                <a:effectLst/>
                <a:latin typeface="+mn-lt"/>
                <a:cs typeface="Open Sans" panose="020B0606030504020204" pitchFamily="34" charset="0"/>
              </a:rPr>
              <a:t>Neouchi</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9" name="Title 5">
            <a:extLst>
              <a:ext uri="{FF2B5EF4-FFF2-40B4-BE49-F238E27FC236}">
                <a16:creationId xmlns:a16="http://schemas.microsoft.com/office/drawing/2014/main" id="{18A8B7A0-4A79-065E-FE24-E409B6F02971}"/>
              </a:ext>
            </a:extLst>
          </p:cNvPr>
          <p:cNvSpPr>
            <a:spLocks noGrp="1"/>
          </p:cNvSpPr>
          <p:nvPr>
            <p:ph type="title"/>
          </p:nvPr>
        </p:nvSpPr>
        <p:spPr>
          <a:xfrm>
            <a:off x="334773" y="386134"/>
            <a:ext cx="6054846" cy="634336"/>
          </a:xfrm>
        </p:spPr>
        <p:txBody>
          <a:bodyPr>
            <a:normAutofit fontScale="90000"/>
          </a:bodyPr>
          <a:lstStyle/>
          <a:p>
            <a:r>
              <a:rPr lang="en-US"/>
              <a:t>Team Members</a:t>
            </a:r>
          </a:p>
        </p:txBody>
      </p:sp>
      <p:sp>
        <p:nvSpPr>
          <p:cNvPr id="11" name="Rectangle 10">
            <a:extLst>
              <a:ext uri="{FF2B5EF4-FFF2-40B4-BE49-F238E27FC236}">
                <a16:creationId xmlns:a16="http://schemas.microsoft.com/office/drawing/2014/main" id="{090DCC15-E6B0-0CDF-9742-8103C5F38A8D}"/>
              </a:ext>
            </a:extLst>
          </p:cNvPr>
          <p:cNvSpPr/>
          <p:nvPr/>
        </p:nvSpPr>
        <p:spPr>
          <a:xfrm>
            <a:off x="91741" y="3070045"/>
            <a:ext cx="2232848" cy="461665"/>
          </a:xfrm>
          <a:prstGeom prst="rect">
            <a:avLst/>
          </a:prstGeom>
        </p:spPr>
        <p:txBody>
          <a:bodyPr wrap="square">
            <a:spAutoFit/>
          </a:bodyPr>
          <a:lstStyle/>
          <a:p>
            <a:pPr marR="0" lvl="0" defTabSz="914400" rtl="0" eaLnBrk="0" fontAlgn="ctr" latinLnBrk="0" hangingPunct="0">
              <a:lnSpc>
                <a:spcPct val="100000"/>
              </a:lnSpc>
              <a:spcBef>
                <a:spcPct val="0"/>
              </a:spcBef>
              <a:spcAft>
                <a:spcPct val="0"/>
              </a:spcAft>
              <a:buClrTx/>
              <a:buSzTx/>
              <a:tabLst/>
            </a:pPr>
            <a:r>
              <a:rPr kumimoji="0" lang="en-US" altLang="en-US" sz="1200" b="1" i="0" u="none" strike="noStrike" cap="none" normalizeH="0" baseline="0">
                <a:ln>
                  <a:noFill/>
                </a:ln>
                <a:solidFill>
                  <a:srgbClr val="444444"/>
                </a:solidFill>
                <a:effectLst/>
                <a:latin typeface="+mn-lt"/>
                <a:cs typeface="Open Sans" panose="020B0606030504020204" pitchFamily="34" charset="0"/>
              </a:rPr>
              <a:t>Sai </a:t>
            </a:r>
            <a:r>
              <a:rPr kumimoji="0" lang="en-US" altLang="en-US" sz="1200" b="1" i="0" u="none" strike="noStrike" cap="none" normalizeH="0" baseline="0" err="1">
                <a:ln>
                  <a:noFill/>
                </a:ln>
                <a:solidFill>
                  <a:srgbClr val="444444"/>
                </a:solidFill>
                <a:effectLst/>
                <a:latin typeface="+mn-lt"/>
                <a:cs typeface="Open Sans" panose="020B0606030504020204" pitchFamily="34" charset="0"/>
              </a:rPr>
              <a:t>Thushara</a:t>
            </a:r>
            <a:r>
              <a:rPr kumimoji="0" lang="en-US" altLang="en-US" sz="1200" b="1" i="0" u="none" strike="noStrike" cap="none" normalizeH="0" baseline="0">
                <a:ln>
                  <a:noFill/>
                </a:ln>
                <a:solidFill>
                  <a:srgbClr val="444444"/>
                </a:solidFill>
                <a:effectLst/>
                <a:latin typeface="+mn-lt"/>
                <a:cs typeface="Open Sans" panose="020B0606030504020204" pitchFamily="34" charset="0"/>
              </a:rPr>
              <a:t> Chowdary </a:t>
            </a:r>
            <a:r>
              <a:rPr kumimoji="0" lang="en-US" altLang="en-US" sz="1200" b="1" i="0" u="none" strike="noStrike" cap="none" normalizeH="0" baseline="0" err="1">
                <a:ln>
                  <a:noFill/>
                </a:ln>
                <a:solidFill>
                  <a:srgbClr val="444444"/>
                </a:solidFill>
                <a:effectLst/>
                <a:latin typeface="+mn-lt"/>
                <a:cs typeface="Open Sans" panose="020B0606030504020204" pitchFamily="34" charset="0"/>
              </a:rPr>
              <a:t>Chundru</a:t>
            </a:r>
            <a:r>
              <a:rPr lang="en-US" altLang="en-US" sz="1200" b="1">
                <a:solidFill>
                  <a:srgbClr val="444444"/>
                </a:solidFill>
                <a:cs typeface="Open Sans" panose="020B0606030504020204" pitchFamily="34" charset="0"/>
              </a:rPr>
              <a:t> </a:t>
            </a:r>
            <a:r>
              <a:rPr kumimoji="0" lang="en-US" altLang="en-US" sz="1200" b="1" i="0" u="none" strike="noStrike" cap="none" normalizeH="0" baseline="0">
                <a:ln>
                  <a:noFill/>
                </a:ln>
                <a:solidFill>
                  <a:srgbClr val="444444"/>
                </a:solidFill>
                <a:effectLst/>
                <a:latin typeface="+mn-lt"/>
                <a:cs typeface="Open Sans" panose="020B0606030504020204" pitchFamily="34" charset="0"/>
              </a:rPr>
              <a:t>Venkateswara Prasad</a:t>
            </a:r>
          </a:p>
        </p:txBody>
      </p:sp>
      <p:pic>
        <p:nvPicPr>
          <p:cNvPr id="12" name="Picture Placeholder 9" descr="A person giving pose&#10;&#10;">
            <a:extLst>
              <a:ext uri="{FF2B5EF4-FFF2-40B4-BE49-F238E27FC236}">
                <a16:creationId xmlns:a16="http://schemas.microsoft.com/office/drawing/2014/main" id="{43117A1A-B8B0-FDA8-EB90-B4F18DAE84E6}"/>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l="17966" r="17966"/>
          <a:stretch/>
        </p:blipFill>
        <p:spPr>
          <a:xfrm>
            <a:off x="2399245" y="1471885"/>
            <a:ext cx="1270322" cy="1380229"/>
          </a:xfrm>
          <a:prstGeom prst="rect">
            <a:avLst/>
          </a:prstGeom>
        </p:spPr>
      </p:pic>
      <p:pic>
        <p:nvPicPr>
          <p:cNvPr id="13" name="Picture Placeholder 9">
            <a:extLst>
              <a:ext uri="{FF2B5EF4-FFF2-40B4-BE49-F238E27FC236}">
                <a16:creationId xmlns:a16="http://schemas.microsoft.com/office/drawing/2014/main" id="{85E336C8-AD49-7657-8182-C73FBA6BCC76}"/>
              </a:ext>
            </a:extLst>
          </p:cNvPr>
          <p:cNvPicPr>
            <a:picLocks noChangeAspect="1"/>
          </p:cNvPicPr>
          <p:nvPr/>
        </p:nvPicPr>
        <p:blipFill>
          <a:blip r:embed="rId4">
            <a:extLst>
              <a:ext uri="{28A0092B-C50C-407E-A947-70E740481C1C}">
                <a14:useLocalDpi xmlns:a14="http://schemas.microsoft.com/office/drawing/2010/main" val="0"/>
              </a:ext>
            </a:extLst>
          </a:blip>
          <a:srcRect t="5113" b="5113"/>
          <a:stretch/>
        </p:blipFill>
        <p:spPr>
          <a:xfrm>
            <a:off x="4476898" y="1334602"/>
            <a:ext cx="1542810" cy="1685426"/>
          </a:xfrm>
          <a:prstGeom prst="rect">
            <a:avLst/>
          </a:prstGeom>
        </p:spPr>
      </p:pic>
      <p:sp>
        <p:nvSpPr>
          <p:cNvPr id="16" name="Rectangle 15">
            <a:extLst>
              <a:ext uri="{FF2B5EF4-FFF2-40B4-BE49-F238E27FC236}">
                <a16:creationId xmlns:a16="http://schemas.microsoft.com/office/drawing/2014/main" id="{CEA07174-C2D0-B809-0529-5AD813021212}"/>
              </a:ext>
            </a:extLst>
          </p:cNvPr>
          <p:cNvSpPr/>
          <p:nvPr/>
        </p:nvSpPr>
        <p:spPr>
          <a:xfrm>
            <a:off x="2551470" y="3070045"/>
            <a:ext cx="1476949" cy="276999"/>
          </a:xfrm>
          <a:prstGeom prst="rect">
            <a:avLst/>
          </a:prstGeom>
        </p:spPr>
        <p:txBody>
          <a:bodyPr wrap="square">
            <a:spAutoFit/>
          </a:bodyPr>
          <a:lstStyle/>
          <a:p>
            <a:pPr marR="0" lvl="0" defTabSz="914400" rtl="0" eaLnBrk="0" fontAlgn="ctr" latinLnBrk="0" hangingPunct="0">
              <a:lnSpc>
                <a:spcPct val="100000"/>
              </a:lnSpc>
              <a:spcBef>
                <a:spcPct val="0"/>
              </a:spcBef>
              <a:spcAft>
                <a:spcPct val="0"/>
              </a:spcAft>
              <a:buClrTx/>
              <a:buSzTx/>
              <a:tabLst/>
            </a:pPr>
            <a:r>
              <a:rPr kumimoji="0" lang="en-US" altLang="en-US" sz="1200" b="1" i="0" u="none" strike="noStrike" cap="none" normalizeH="0" baseline="0">
                <a:ln>
                  <a:noFill/>
                </a:ln>
                <a:solidFill>
                  <a:srgbClr val="444444"/>
                </a:solidFill>
                <a:effectLst/>
                <a:latin typeface="+mn-lt"/>
                <a:cs typeface="Open Sans" panose="020B0606030504020204" pitchFamily="34" charset="0"/>
              </a:rPr>
              <a:t>Radhika Dubey</a:t>
            </a:r>
          </a:p>
        </p:txBody>
      </p:sp>
      <p:sp>
        <p:nvSpPr>
          <p:cNvPr id="17" name="Rectangle 16">
            <a:extLst>
              <a:ext uri="{FF2B5EF4-FFF2-40B4-BE49-F238E27FC236}">
                <a16:creationId xmlns:a16="http://schemas.microsoft.com/office/drawing/2014/main" id="{E8310D3B-DECE-6596-3C9F-61106C814110}"/>
              </a:ext>
            </a:extLst>
          </p:cNvPr>
          <p:cNvSpPr/>
          <p:nvPr/>
        </p:nvSpPr>
        <p:spPr>
          <a:xfrm>
            <a:off x="4497823" y="3070045"/>
            <a:ext cx="1476949" cy="276999"/>
          </a:xfrm>
          <a:prstGeom prst="rect">
            <a:avLst/>
          </a:prstGeom>
        </p:spPr>
        <p:txBody>
          <a:bodyPr wrap="square">
            <a:spAutoFit/>
          </a:bodyPr>
          <a:lstStyle/>
          <a:p>
            <a:pPr marR="0" lvl="0" algn="l" defTabSz="914400" rtl="0" eaLnBrk="0" fontAlgn="ctr" latinLnBrk="0" hangingPunct="0">
              <a:lnSpc>
                <a:spcPct val="100000"/>
              </a:lnSpc>
              <a:spcBef>
                <a:spcPct val="0"/>
              </a:spcBef>
              <a:spcAft>
                <a:spcPct val="0"/>
              </a:spcAft>
              <a:buClrTx/>
              <a:buSzTx/>
              <a:tabLst/>
            </a:pPr>
            <a:r>
              <a:rPr kumimoji="0" lang="en-US" altLang="en-US" sz="1200" b="1" i="0" u="none" strike="noStrike" cap="none" normalizeH="0" baseline="0">
                <a:ln>
                  <a:noFill/>
                </a:ln>
                <a:solidFill>
                  <a:srgbClr val="444444"/>
                </a:solidFill>
                <a:effectLst/>
                <a:latin typeface="+mn-lt"/>
                <a:cs typeface="Open Sans" panose="020B0606030504020204" pitchFamily="34" charset="0"/>
              </a:rPr>
              <a:t>Jagannath Kumar</a:t>
            </a:r>
          </a:p>
        </p:txBody>
      </p:sp>
      <p:sp>
        <p:nvSpPr>
          <p:cNvPr id="18" name="Rectangle 17">
            <a:extLst>
              <a:ext uri="{FF2B5EF4-FFF2-40B4-BE49-F238E27FC236}">
                <a16:creationId xmlns:a16="http://schemas.microsoft.com/office/drawing/2014/main" id="{D8046D58-91C8-B446-DD23-5B604921496F}"/>
              </a:ext>
            </a:extLst>
          </p:cNvPr>
          <p:cNvSpPr/>
          <p:nvPr/>
        </p:nvSpPr>
        <p:spPr>
          <a:xfrm>
            <a:off x="3495508" y="5682618"/>
            <a:ext cx="1816465" cy="276999"/>
          </a:xfrm>
          <a:prstGeom prst="rect">
            <a:avLst/>
          </a:prstGeom>
        </p:spPr>
        <p:txBody>
          <a:bodyPr wrap="square">
            <a:spAutoFit/>
          </a:bodyPr>
          <a:lstStyle/>
          <a:p>
            <a:pPr marR="0" lvl="0" algn="l" defTabSz="914400" rtl="0" eaLnBrk="0" fontAlgn="ctr" latinLnBrk="0" hangingPunct="0">
              <a:lnSpc>
                <a:spcPct val="100000"/>
              </a:lnSpc>
              <a:spcBef>
                <a:spcPct val="0"/>
              </a:spcBef>
              <a:spcAft>
                <a:spcPct val="0"/>
              </a:spcAft>
              <a:buClrTx/>
              <a:buSzTx/>
              <a:tabLst/>
            </a:pPr>
            <a:r>
              <a:rPr kumimoji="0" lang="en-US" altLang="en-US" sz="1200" b="1" i="0" u="none" strike="noStrike" cap="none" normalizeH="0" baseline="0">
                <a:ln>
                  <a:noFill/>
                </a:ln>
                <a:solidFill>
                  <a:srgbClr val="444444"/>
                </a:solidFill>
                <a:effectLst/>
                <a:latin typeface="+mn-lt"/>
                <a:cs typeface="Open Sans" panose="020B0606030504020204" pitchFamily="34" charset="0"/>
              </a:rPr>
              <a:t>Aditya Praveen </a:t>
            </a:r>
            <a:r>
              <a:rPr kumimoji="0" lang="en-US" altLang="en-US" sz="1200" b="1" i="0" u="none" strike="noStrike" cap="none" normalizeH="0" baseline="0" err="1">
                <a:ln>
                  <a:noFill/>
                </a:ln>
                <a:solidFill>
                  <a:srgbClr val="444444"/>
                </a:solidFill>
                <a:effectLst/>
                <a:latin typeface="+mn-lt"/>
                <a:cs typeface="Open Sans" panose="020B0606030504020204" pitchFamily="34" charset="0"/>
              </a:rPr>
              <a:t>Yewankar</a:t>
            </a:r>
            <a:endParaRPr kumimoji="0" lang="en-US" altLang="en-US" sz="1200" b="1" i="0" u="none" strike="noStrike" cap="none" normalizeH="0" baseline="0">
              <a:ln>
                <a:noFill/>
              </a:ln>
              <a:solidFill>
                <a:srgbClr val="444444"/>
              </a:solidFill>
              <a:effectLst/>
              <a:latin typeface="+mn-lt"/>
              <a:cs typeface="Open Sans" panose="020B0606030504020204" pitchFamily="34" charset="0"/>
            </a:endParaRPr>
          </a:p>
        </p:txBody>
      </p:sp>
      <p:sp>
        <p:nvSpPr>
          <p:cNvPr id="19" name="Rectangle 18">
            <a:extLst>
              <a:ext uri="{FF2B5EF4-FFF2-40B4-BE49-F238E27FC236}">
                <a16:creationId xmlns:a16="http://schemas.microsoft.com/office/drawing/2014/main" id="{94628EE9-385F-5E6F-0EB7-1DAB24D81F2A}"/>
              </a:ext>
            </a:extLst>
          </p:cNvPr>
          <p:cNvSpPr/>
          <p:nvPr/>
        </p:nvSpPr>
        <p:spPr>
          <a:xfrm>
            <a:off x="1579338" y="5682618"/>
            <a:ext cx="1476949" cy="276999"/>
          </a:xfrm>
          <a:prstGeom prst="rect">
            <a:avLst/>
          </a:prstGeom>
        </p:spPr>
        <p:txBody>
          <a:bodyPr wrap="square">
            <a:spAutoFit/>
          </a:bodyPr>
          <a:lstStyle/>
          <a:p>
            <a:pPr marR="0" lvl="0" algn="l" defTabSz="914400" rtl="0" eaLnBrk="0" fontAlgn="ctr" latinLnBrk="0" hangingPunct="0">
              <a:lnSpc>
                <a:spcPct val="100000"/>
              </a:lnSpc>
              <a:spcBef>
                <a:spcPct val="0"/>
              </a:spcBef>
              <a:spcAft>
                <a:spcPct val="0"/>
              </a:spcAft>
              <a:buClrTx/>
              <a:buSzTx/>
              <a:tabLst/>
            </a:pPr>
            <a:r>
              <a:rPr kumimoji="0" lang="en-US" altLang="en-US" sz="1200" b="1" i="0" u="none" strike="noStrike" cap="none" normalizeH="0" baseline="0">
                <a:ln>
                  <a:noFill/>
                </a:ln>
                <a:solidFill>
                  <a:srgbClr val="444444"/>
                </a:solidFill>
                <a:effectLst/>
                <a:latin typeface="+mn-lt"/>
                <a:cs typeface="Open Sans" panose="020B0606030504020204" pitchFamily="34" charset="0"/>
              </a:rPr>
              <a:t>Sadaf Riaz</a:t>
            </a:r>
          </a:p>
        </p:txBody>
      </p:sp>
      <p:pic>
        <p:nvPicPr>
          <p:cNvPr id="21" name="Picture 20" descr="A person with long hair wearing a coat&#10;&#10;Description automatically generated">
            <a:extLst>
              <a:ext uri="{FF2B5EF4-FFF2-40B4-BE49-F238E27FC236}">
                <a16:creationId xmlns:a16="http://schemas.microsoft.com/office/drawing/2014/main" id="{C88CC516-1CA1-3242-6A5D-DFE1A922BA50}"/>
              </a:ext>
            </a:extLst>
          </p:cNvPr>
          <p:cNvPicPr>
            <a:picLocks noChangeAspect="1"/>
          </p:cNvPicPr>
          <p:nvPr/>
        </p:nvPicPr>
        <p:blipFill rotWithShape="1">
          <a:blip r:embed="rId5">
            <a:extLst>
              <a:ext uri="{28A0092B-C50C-407E-A947-70E740481C1C}">
                <a14:useLocalDpi xmlns:a14="http://schemas.microsoft.com/office/drawing/2010/main" val="0"/>
              </a:ext>
            </a:extLst>
          </a:blip>
          <a:srcRect r="-114" b="40630"/>
          <a:stretch/>
        </p:blipFill>
        <p:spPr>
          <a:xfrm>
            <a:off x="2295093" y="1336989"/>
            <a:ext cx="1623346" cy="1685426"/>
          </a:xfrm>
          <a:prstGeom prst="rect">
            <a:avLst/>
          </a:prstGeom>
        </p:spPr>
      </p:pic>
      <p:sp>
        <p:nvSpPr>
          <p:cNvPr id="22" name="Rectangle 21">
            <a:extLst>
              <a:ext uri="{FF2B5EF4-FFF2-40B4-BE49-F238E27FC236}">
                <a16:creationId xmlns:a16="http://schemas.microsoft.com/office/drawing/2014/main" id="{607A5EC6-4A31-EE89-4573-84DC338115D2}"/>
              </a:ext>
              <a:ext uri="{C183D7F6-B498-43B3-948B-1728B52AA6E4}">
                <adec:decorative xmlns:adec="http://schemas.microsoft.com/office/drawing/2017/decorative" val="1"/>
              </a:ext>
            </a:extLst>
          </p:cNvPr>
          <p:cNvSpPr/>
          <p:nvPr/>
        </p:nvSpPr>
        <p:spPr>
          <a:xfrm>
            <a:off x="2303646" y="1230367"/>
            <a:ext cx="1623346" cy="10261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146C0BF-275D-AC39-1891-645027676CAA}"/>
              </a:ext>
              <a:ext uri="{C183D7F6-B498-43B3-948B-1728B52AA6E4}">
                <adec:decorative xmlns:adec="http://schemas.microsoft.com/office/drawing/2017/decorative" val="1"/>
              </a:ext>
            </a:extLst>
          </p:cNvPr>
          <p:cNvSpPr/>
          <p:nvPr/>
        </p:nvSpPr>
        <p:spPr>
          <a:xfrm>
            <a:off x="4456536" y="1242572"/>
            <a:ext cx="1573004" cy="10261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92A2D98-4781-7764-5C71-6D67281CB979}"/>
              </a:ext>
              <a:ext uri="{C183D7F6-B498-43B3-948B-1728B52AA6E4}">
                <adec:decorative xmlns:adec="http://schemas.microsoft.com/office/drawing/2017/decorative" val="1"/>
              </a:ext>
            </a:extLst>
          </p:cNvPr>
          <p:cNvSpPr/>
          <p:nvPr/>
        </p:nvSpPr>
        <p:spPr>
          <a:xfrm>
            <a:off x="1208165" y="3779684"/>
            <a:ext cx="1623346" cy="10261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02DF0E-99E9-0725-E4C3-68FBF3582291}"/>
              </a:ext>
              <a:ext uri="{C183D7F6-B498-43B3-948B-1728B52AA6E4}">
                <adec:decorative xmlns:adec="http://schemas.microsoft.com/office/drawing/2017/decorative" val="1"/>
              </a:ext>
            </a:extLst>
          </p:cNvPr>
          <p:cNvSpPr/>
          <p:nvPr/>
        </p:nvSpPr>
        <p:spPr>
          <a:xfrm>
            <a:off x="207842" y="1230367"/>
            <a:ext cx="1503701" cy="128431"/>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9F20989-A9E2-28ED-303E-478622AC44DC}"/>
              </a:ext>
              <a:ext uri="{C183D7F6-B498-43B3-948B-1728B52AA6E4}">
                <adec:decorative xmlns:adec="http://schemas.microsoft.com/office/drawing/2017/decorative" val="1"/>
              </a:ext>
            </a:extLst>
          </p:cNvPr>
          <p:cNvSpPr/>
          <p:nvPr/>
        </p:nvSpPr>
        <p:spPr>
          <a:xfrm>
            <a:off x="3578253" y="3777282"/>
            <a:ext cx="1623346" cy="10261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2DDD938-28EE-F65C-BAA3-94C0C3B1E54E}"/>
              </a:ext>
              <a:ext uri="{C183D7F6-B498-43B3-948B-1728B52AA6E4}">
                <adec:decorative xmlns:adec="http://schemas.microsoft.com/office/drawing/2017/decorative" val="1"/>
              </a:ext>
            </a:extLst>
          </p:cNvPr>
          <p:cNvSpPr/>
          <p:nvPr/>
        </p:nvSpPr>
        <p:spPr>
          <a:xfrm>
            <a:off x="5871459" y="0"/>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4CFF2DF-FBFB-2E2F-5059-1DC16A770480}"/>
              </a:ext>
            </a:extLst>
          </p:cNvPr>
          <p:cNvPicPr>
            <a:picLocks noChangeAspect="1"/>
          </p:cNvPicPr>
          <p:nvPr/>
        </p:nvPicPr>
        <p:blipFill>
          <a:blip r:embed="rId6"/>
          <a:stretch>
            <a:fillRect/>
          </a:stretch>
        </p:blipFill>
        <p:spPr>
          <a:xfrm>
            <a:off x="207842" y="1360579"/>
            <a:ext cx="1503701" cy="1638245"/>
          </a:xfrm>
          <a:prstGeom prst="rect">
            <a:avLst/>
          </a:prstGeom>
        </p:spPr>
      </p:pic>
      <p:pic>
        <p:nvPicPr>
          <p:cNvPr id="4" name="Picture 3" descr="A person with long hair wearing a black shirt and green polka dot pants&#10;&#10;Description automatically generated">
            <a:extLst>
              <a:ext uri="{FF2B5EF4-FFF2-40B4-BE49-F238E27FC236}">
                <a16:creationId xmlns:a16="http://schemas.microsoft.com/office/drawing/2014/main" id="{361F5023-C4E1-2B05-FC89-9FE4653EE465}"/>
              </a:ext>
            </a:extLst>
          </p:cNvPr>
          <p:cNvPicPr>
            <a:picLocks noChangeAspect="1"/>
          </p:cNvPicPr>
          <p:nvPr/>
        </p:nvPicPr>
        <p:blipFill rotWithShape="1">
          <a:blip r:embed="rId7"/>
          <a:srcRect t="70" r="10000" b="26727"/>
          <a:stretch/>
        </p:blipFill>
        <p:spPr>
          <a:xfrm>
            <a:off x="854122" y="3880709"/>
            <a:ext cx="2198087" cy="1792435"/>
          </a:xfrm>
          <a:prstGeom prst="rect">
            <a:avLst/>
          </a:prstGeom>
        </p:spPr>
      </p:pic>
      <p:pic>
        <p:nvPicPr>
          <p:cNvPr id="5" name="Picture 4" descr="A person in a suit and tie&#10;&#10;Description automatically generated">
            <a:extLst>
              <a:ext uri="{FF2B5EF4-FFF2-40B4-BE49-F238E27FC236}">
                <a16:creationId xmlns:a16="http://schemas.microsoft.com/office/drawing/2014/main" id="{739E0678-EC80-9D31-B6E8-58BB9DF500C5}"/>
              </a:ext>
            </a:extLst>
          </p:cNvPr>
          <p:cNvPicPr>
            <a:picLocks noChangeAspect="1"/>
          </p:cNvPicPr>
          <p:nvPr/>
        </p:nvPicPr>
        <p:blipFill>
          <a:blip r:embed="rId8"/>
          <a:stretch>
            <a:fillRect/>
          </a:stretch>
        </p:blipFill>
        <p:spPr>
          <a:xfrm>
            <a:off x="3578253" y="3884754"/>
            <a:ext cx="1623346" cy="1788390"/>
          </a:xfrm>
          <a:prstGeom prst="rect">
            <a:avLst/>
          </a:prstGeom>
        </p:spPr>
      </p:pic>
    </p:spTree>
    <p:extLst>
      <p:ext uri="{BB962C8B-B14F-4D97-AF65-F5344CB8AC3E}">
        <p14:creationId xmlns:p14="http://schemas.microsoft.com/office/powerpoint/2010/main" val="4172296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7" name="Straight Connector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146B020-2B12-4533-AB98-A078339B314A}"/>
              </a:ext>
            </a:extLst>
          </p:cNvPr>
          <p:cNvSpPr>
            <a:spLocks noGrp="1"/>
          </p:cNvSpPr>
          <p:nvPr>
            <p:ph type="title"/>
          </p:nvPr>
        </p:nvSpPr>
        <p:spPr>
          <a:xfrm>
            <a:off x="5460832" y="233548"/>
            <a:ext cx="5983605" cy="1450757"/>
          </a:xfrm>
        </p:spPr>
        <p:txBody>
          <a:bodyPr vert="horz" lIns="91440" tIns="45720" rIns="91440" bIns="45720" rtlCol="0" anchor="b">
            <a:normAutofit/>
          </a:bodyPr>
          <a:lstStyle/>
          <a:p>
            <a:r>
              <a:rPr lang="en-US" sz="4800">
                <a:solidFill>
                  <a:schemeClr val="tx1">
                    <a:lumMod val="75000"/>
                    <a:lumOff val="25000"/>
                  </a:schemeClr>
                </a:solidFill>
              </a:rPr>
              <a:t>Heatmap</a:t>
            </a:r>
          </a:p>
        </p:txBody>
      </p:sp>
      <p:cxnSp>
        <p:nvCxnSpPr>
          <p:cNvPr id="21" name="Straight Connector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EE1DC720-BE00-0C0B-9EAA-72299C5F429E}"/>
              </a:ext>
            </a:extLst>
          </p:cNvPr>
          <p:cNvSpPr>
            <a:spLocks noGrp="1"/>
          </p:cNvSpPr>
          <p:nvPr>
            <p:ph type="pic" sz="quarter" idx="13"/>
          </p:nvPr>
        </p:nvSpPr>
        <p:spPr>
          <a:xfrm>
            <a:off x="0" y="0"/>
            <a:ext cx="5335146" cy="6858000"/>
          </a:xfrm>
          <a:solidFill>
            <a:schemeClr val="tx2"/>
          </a:solidFill>
        </p:spPr>
        <p:txBody>
          <a:bodyPr/>
          <a:lstStyle/>
          <a:p>
            <a:pPr marL="0" indent="0">
              <a:buNone/>
            </a:pPr>
            <a:endParaRPr lang="en-US"/>
          </a:p>
        </p:txBody>
      </p:sp>
      <p:pic>
        <p:nvPicPr>
          <p:cNvPr id="4" name="Picture 3">
            <a:extLst>
              <a:ext uri="{FF2B5EF4-FFF2-40B4-BE49-F238E27FC236}">
                <a16:creationId xmlns:a16="http://schemas.microsoft.com/office/drawing/2014/main" id="{9C55ADD0-8033-AE32-6341-BA6BE235E612}"/>
              </a:ext>
            </a:extLst>
          </p:cNvPr>
          <p:cNvPicPr>
            <a:picLocks noChangeAspect="1"/>
          </p:cNvPicPr>
          <p:nvPr/>
        </p:nvPicPr>
        <p:blipFill>
          <a:blip r:embed="rId3"/>
          <a:stretch>
            <a:fillRect/>
          </a:stretch>
        </p:blipFill>
        <p:spPr>
          <a:xfrm>
            <a:off x="165365" y="1619597"/>
            <a:ext cx="4951852" cy="3376472"/>
          </a:xfrm>
          <a:prstGeom prst="rect">
            <a:avLst/>
          </a:prstGeom>
        </p:spPr>
      </p:pic>
      <p:sp>
        <p:nvSpPr>
          <p:cNvPr id="2" name="Content Placeholder 6">
            <a:extLst>
              <a:ext uri="{FF2B5EF4-FFF2-40B4-BE49-F238E27FC236}">
                <a16:creationId xmlns:a16="http://schemas.microsoft.com/office/drawing/2014/main" id="{6806588F-4B88-32FF-A26E-48D98C88630E}"/>
              </a:ext>
            </a:extLst>
          </p:cNvPr>
          <p:cNvSpPr>
            <a:spLocks noGrp="1"/>
          </p:cNvSpPr>
          <p:nvPr>
            <p:ph idx="1"/>
          </p:nvPr>
        </p:nvSpPr>
        <p:spPr>
          <a:xfrm>
            <a:off x="5537200" y="2109788"/>
            <a:ext cx="6350000" cy="4748212"/>
          </a:xfrm>
        </p:spPr>
        <p:txBody>
          <a:bodyPr vert="horz" lIns="0" tIns="45720" rIns="0" bIns="45720" rtlCol="0">
            <a:normAutofit fontScale="77500" lnSpcReduction="20000"/>
          </a:bodyPr>
          <a:lstStyle/>
          <a:p>
            <a:pPr marL="0" marR="0" indent="0">
              <a:lnSpc>
                <a:spcPct val="107000"/>
              </a:lnSpc>
              <a:spcBef>
                <a:spcPts val="0"/>
              </a:spcBef>
              <a:spcAft>
                <a:spcPts val="0"/>
              </a:spcAft>
              <a:buNone/>
            </a:pPr>
            <a:r>
              <a:rPr lang="en-US" sz="4400" b="1" kern="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Objective:</a:t>
            </a:r>
          </a:p>
          <a:p>
            <a:pPr marL="0" marR="0" indent="0">
              <a:lnSpc>
                <a:spcPct val="107000"/>
              </a:lnSpc>
              <a:spcBef>
                <a:spcPts val="0"/>
              </a:spcBef>
              <a:spcAft>
                <a:spcPts val="0"/>
              </a:spcAft>
              <a:buNone/>
            </a:pPr>
            <a:endParaRPr lang="en-US" kern="0">
              <a:solidFill>
                <a:srgbClr val="1F1F1F"/>
              </a:solidFill>
              <a:latin typeface="Arial" panose="020B0604020202020204" pitchFamily="34" charset="0"/>
              <a:ea typeface="Times New Roman" panose="02020603050405020304" pitchFamily="18" charset="0"/>
              <a:cs typeface="Times New Roman" panose="02020603050405020304" pitchFamily="18" charset="0"/>
            </a:endParaRPr>
          </a:p>
          <a:p>
            <a:pPr>
              <a:lnSpc>
                <a:spcPct val="127000"/>
              </a:lnSpc>
              <a:spcBef>
                <a:spcPts val="0"/>
              </a:spcBef>
              <a:spcAft>
                <a:spcPts val="0"/>
              </a:spcAft>
            </a:pPr>
            <a:r>
              <a:rPr lang="en-US" sz="2300" kern="0">
                <a:solidFill>
                  <a:srgbClr val="1F1F1F"/>
                </a:solidFill>
                <a:latin typeface="Arial" panose="020B0604020202020204" pitchFamily="34" charset="0"/>
                <a:cs typeface="Times New Roman" panose="02020603050405020304" pitchFamily="18" charset="0"/>
              </a:rPr>
              <a:t>Visualize and examine how ratings are distributed among the three indices.</a:t>
            </a:r>
          </a:p>
          <a:p>
            <a:pPr marL="0" indent="0">
              <a:lnSpc>
                <a:spcPct val="127000"/>
              </a:lnSpc>
              <a:spcBef>
                <a:spcPts val="0"/>
              </a:spcBef>
              <a:spcAft>
                <a:spcPts val="0"/>
              </a:spcAft>
              <a:buNone/>
            </a:pPr>
            <a:endParaRPr lang="en-US" sz="4400" kern="0">
              <a:solidFill>
                <a:srgbClr val="1F1F1F"/>
              </a:solidFill>
              <a:latin typeface="Arial" panose="020B060402020202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4400" b="1" kern="0">
                <a:solidFill>
                  <a:srgbClr val="1F1F1F"/>
                </a:solidFill>
                <a:latin typeface="Arial" panose="020B0604020202020204" pitchFamily="34" charset="0"/>
                <a:cs typeface="Times New Roman" panose="02020603050405020304" pitchFamily="18" charset="0"/>
              </a:rPr>
              <a:t>Inference: </a:t>
            </a:r>
          </a:p>
          <a:p>
            <a:pPr marL="0" marR="0" lvl="0" indent="0" algn="just">
              <a:lnSpc>
                <a:spcPct val="107000"/>
              </a:lnSpc>
              <a:spcBef>
                <a:spcPts val="0"/>
              </a:spcBef>
              <a:spcAft>
                <a:spcPts val="0"/>
              </a:spcAft>
              <a:buNone/>
            </a:pPr>
            <a:endParaRPr lang="en-US" sz="2300" kern="10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0"/>
              </a:spcBef>
              <a:spcAft>
                <a:spcPts val="0"/>
              </a:spcAft>
            </a:pPr>
            <a:r>
              <a:rPr lang="en-US" sz="2300" kern="100">
                <a:effectLst/>
                <a:latin typeface="Arial" panose="020B0604020202020204" pitchFamily="34" charset="0"/>
                <a:ea typeface="Arial" panose="020B0604020202020204" pitchFamily="34" charset="0"/>
                <a:cs typeface="Arial" panose="020B0604020202020204" pitchFamily="34" charset="0"/>
              </a:rPr>
              <a:t>In every case, DJ, NASDAQ, and SNP get comparable ratings with SNP having a higher frequency of ratings 2,3 and 4 than DJ and NASDAQ.</a:t>
            </a:r>
            <a:endParaRPr lang="en-US" sz="2300" kern="10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0"/>
              </a:spcBef>
              <a:spcAft>
                <a:spcPts val="800"/>
              </a:spcAft>
            </a:pPr>
            <a:r>
              <a:rPr lang="en-US" sz="2300" kern="100">
                <a:effectLst/>
                <a:latin typeface="Arial" panose="020B0604020202020204" pitchFamily="34" charset="0"/>
                <a:ea typeface="Arial" panose="020B0604020202020204" pitchFamily="34" charset="0"/>
                <a:cs typeface="Arial" panose="020B0604020202020204" pitchFamily="34" charset="0"/>
              </a:rPr>
              <a:t>For all three of the companies, the most common rating is 3.</a:t>
            </a:r>
          </a:p>
          <a:p>
            <a:pPr algn="just">
              <a:lnSpc>
                <a:spcPct val="107000"/>
              </a:lnSpc>
              <a:spcBef>
                <a:spcPts val="0"/>
              </a:spcBef>
              <a:spcAft>
                <a:spcPts val="800"/>
              </a:spcAft>
            </a:pPr>
            <a:r>
              <a:rPr lang="en-US" sz="2300" kern="100">
                <a:latin typeface="Arial" panose="020B0604020202020204" pitchFamily="34" charset="0"/>
                <a:ea typeface="Calibri" panose="020F0502020204030204" pitchFamily="34" charset="0"/>
                <a:cs typeface="Arial" panose="020B0604020202020204" pitchFamily="34" charset="0"/>
              </a:rPr>
              <a:t>From this we can say that investments made in all 3 indices can be considered as having the same level of risk associated with it as the most common rating associated with all of them is 3.</a:t>
            </a:r>
            <a:endParaRPr lang="en-US" sz="2300" kern="100">
              <a:effectLst/>
              <a:latin typeface="Calibri" panose="020F0502020204030204" pitchFamily="34" charset="0"/>
              <a:ea typeface="Calibri" panose="020F0502020204030204" pitchFamily="34" charset="0"/>
              <a:cs typeface="Arial" panose="020B0604020202020204" pitchFamily="34" charset="0"/>
            </a:endParaRPr>
          </a:p>
          <a:p>
            <a:endParaRPr lang="en-US" sz="2400" kern="0">
              <a:solidFill>
                <a:srgbClr val="1F1F1F"/>
              </a:solidFill>
              <a:latin typeface="Arial" panose="020B0604020202020204" pitchFamily="34" charset="0"/>
              <a:ea typeface="Calibri" panose="020F0502020204030204" pitchFamily="34" charset="0"/>
              <a:cs typeface="Times New Roman" panose="02020603050405020304" pitchFamily="18" charset="0"/>
            </a:endParaRPr>
          </a:p>
          <a:p>
            <a:endParaRPr lang="en-US">
              <a:latin typeface="+mj-lt"/>
            </a:endParaRPr>
          </a:p>
        </p:txBody>
      </p:sp>
    </p:spTree>
    <p:extLst>
      <p:ext uri="{BB962C8B-B14F-4D97-AF65-F5344CB8AC3E}">
        <p14:creationId xmlns:p14="http://schemas.microsoft.com/office/powerpoint/2010/main" val="3518687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7" name="Straight Connector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146B020-2B12-4533-AB98-A078339B314A}"/>
              </a:ext>
            </a:extLst>
          </p:cNvPr>
          <p:cNvSpPr>
            <a:spLocks noGrp="1"/>
          </p:cNvSpPr>
          <p:nvPr>
            <p:ph type="title"/>
          </p:nvPr>
        </p:nvSpPr>
        <p:spPr>
          <a:xfrm>
            <a:off x="5460832" y="233548"/>
            <a:ext cx="5983605" cy="1450757"/>
          </a:xfrm>
        </p:spPr>
        <p:txBody>
          <a:bodyPr vert="horz" lIns="91440" tIns="45720" rIns="91440" bIns="45720" rtlCol="0" anchor="b">
            <a:normAutofit/>
          </a:bodyPr>
          <a:lstStyle/>
          <a:p>
            <a:r>
              <a:rPr lang="en-US" sz="4800">
                <a:solidFill>
                  <a:schemeClr val="tx1">
                    <a:lumMod val="75000"/>
                    <a:lumOff val="25000"/>
                  </a:schemeClr>
                </a:solidFill>
              </a:rPr>
              <a:t>Box Plot</a:t>
            </a:r>
          </a:p>
        </p:txBody>
      </p:sp>
      <p:cxnSp>
        <p:nvCxnSpPr>
          <p:cNvPr id="21" name="Straight Connector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F3D22D53-586E-4F80-B549-03B4A942D854}"/>
              </a:ext>
            </a:extLst>
          </p:cNvPr>
          <p:cNvSpPr>
            <a:spLocks noGrp="1"/>
          </p:cNvSpPr>
          <p:nvPr>
            <p:ph idx="1"/>
          </p:nvPr>
        </p:nvSpPr>
        <p:spPr>
          <a:xfrm>
            <a:off x="5536458" y="2110456"/>
            <a:ext cx="6439231" cy="4642557"/>
          </a:xfrm>
        </p:spPr>
        <p:txBody>
          <a:bodyPr vert="horz" lIns="0" tIns="45720" rIns="0" bIns="45720" rtlCol="0">
            <a:normAutofit fontScale="62500" lnSpcReduction="20000"/>
          </a:bodyPr>
          <a:lstStyle/>
          <a:p>
            <a:pPr marL="0" marR="0" indent="0">
              <a:lnSpc>
                <a:spcPct val="107000"/>
              </a:lnSpc>
              <a:spcBef>
                <a:spcPts val="0"/>
              </a:spcBef>
              <a:spcAft>
                <a:spcPts val="0"/>
              </a:spcAft>
              <a:buNone/>
            </a:pPr>
            <a:r>
              <a:rPr lang="en-US" sz="4400" b="1" kern="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Objective:</a:t>
            </a:r>
          </a:p>
          <a:p>
            <a:pPr marL="0" marR="0" indent="0">
              <a:lnSpc>
                <a:spcPct val="107000"/>
              </a:lnSpc>
              <a:spcBef>
                <a:spcPts val="0"/>
              </a:spcBef>
              <a:spcAft>
                <a:spcPts val="0"/>
              </a:spcAft>
              <a:buNone/>
            </a:pPr>
            <a:endParaRPr lang="en-US" kern="0">
              <a:solidFill>
                <a:srgbClr val="1F1F1F"/>
              </a:solidFill>
              <a:latin typeface="Arial" panose="020B0604020202020204" pitchFamily="34" charset="0"/>
              <a:ea typeface="Times New Roman" panose="02020603050405020304" pitchFamily="18" charset="0"/>
              <a:cs typeface="Times New Roman" panose="02020603050405020304" pitchFamily="18" charset="0"/>
            </a:endParaRPr>
          </a:p>
          <a:p>
            <a:pPr marL="0">
              <a:lnSpc>
                <a:spcPct val="127000"/>
              </a:lnSpc>
              <a:spcBef>
                <a:spcPts val="0"/>
              </a:spcBef>
              <a:spcAft>
                <a:spcPts val="0"/>
              </a:spcAft>
            </a:pPr>
            <a:r>
              <a:rPr lang="en-US" sz="2900" kern="0">
                <a:solidFill>
                  <a:srgbClr val="1F1F1F"/>
                </a:solidFill>
                <a:latin typeface="Arial" panose="020B0604020202020204" pitchFamily="34" charset="0"/>
                <a:cs typeface="Times New Roman" panose="02020603050405020304" pitchFamily="18" charset="0"/>
              </a:rPr>
              <a:t>Visualize the distribution of price of stocks concerning company type</a:t>
            </a:r>
          </a:p>
          <a:p>
            <a:pPr marL="0" marR="0" indent="0">
              <a:lnSpc>
                <a:spcPct val="107000"/>
              </a:lnSpc>
              <a:spcBef>
                <a:spcPts val="0"/>
              </a:spcBef>
              <a:spcAft>
                <a:spcPts val="0"/>
              </a:spcAft>
              <a:buNone/>
            </a:pPr>
            <a:endParaRPr lang="en-US" sz="2100" kern="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endParaRPr>
          </a:p>
          <a:p>
            <a:pPr marL="0" indent="0">
              <a:lnSpc>
                <a:spcPct val="107000"/>
              </a:lnSpc>
              <a:spcBef>
                <a:spcPts val="0"/>
              </a:spcBef>
              <a:spcAft>
                <a:spcPts val="0"/>
              </a:spcAft>
              <a:buNone/>
            </a:pPr>
            <a:r>
              <a:rPr lang="en-US" sz="4400" b="1" kern="0">
                <a:solidFill>
                  <a:srgbClr val="1F1F1F"/>
                </a:solidFill>
                <a:latin typeface="Arial" panose="020B0604020202020204" pitchFamily="34" charset="0"/>
                <a:cs typeface="Times New Roman" panose="02020603050405020304" pitchFamily="18" charset="0"/>
              </a:rPr>
              <a:t>Trend:</a:t>
            </a:r>
          </a:p>
          <a:p>
            <a:pPr marL="0" indent="0">
              <a:lnSpc>
                <a:spcPct val="107000"/>
              </a:lnSpc>
              <a:spcBef>
                <a:spcPts val="0"/>
              </a:spcBef>
              <a:spcAft>
                <a:spcPts val="0"/>
              </a:spcAft>
              <a:buNone/>
            </a:pPr>
            <a:endParaRPr lang="en-US" sz="2600" b="1" kern="0">
              <a:solidFill>
                <a:srgbClr val="1F1F1F"/>
              </a:solidFill>
              <a:latin typeface="Arial" panose="020B0604020202020204" pitchFamily="34" charset="0"/>
              <a:cs typeface="Times New Roman" panose="02020603050405020304" pitchFamily="18" charset="0"/>
            </a:endParaRPr>
          </a:p>
          <a:p>
            <a:pPr marL="0">
              <a:lnSpc>
                <a:spcPct val="127000"/>
              </a:lnSpc>
              <a:spcBef>
                <a:spcPts val="0"/>
              </a:spcBef>
              <a:spcAft>
                <a:spcPts val="0"/>
              </a:spcAft>
            </a:pPr>
            <a:r>
              <a:rPr lang="en-US" sz="2900" kern="0">
                <a:solidFill>
                  <a:srgbClr val="1F1F1F"/>
                </a:solidFill>
                <a:latin typeface="Arial" panose="020B0604020202020204" pitchFamily="34" charset="0"/>
                <a:cs typeface="Times New Roman" panose="02020603050405020304" pitchFamily="18" charset="0"/>
              </a:rPr>
              <a:t>Almost an equal median for large-cap and non large cap indexes. </a:t>
            </a:r>
          </a:p>
          <a:p>
            <a:pPr marL="0" marR="0" indent="0">
              <a:lnSpc>
                <a:spcPct val="107000"/>
              </a:lnSpc>
              <a:spcBef>
                <a:spcPts val="0"/>
              </a:spcBef>
              <a:spcAft>
                <a:spcPts val="0"/>
              </a:spcAft>
              <a:buNone/>
            </a:pPr>
            <a:endParaRPr lang="en-US" sz="4400" kern="0">
              <a:solidFill>
                <a:srgbClr val="1F1F1F"/>
              </a:solidFill>
              <a:latin typeface="Arial" panose="020B060402020202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4400" b="1" kern="0">
                <a:solidFill>
                  <a:srgbClr val="1F1F1F"/>
                </a:solidFill>
                <a:latin typeface="Arial" panose="020B0604020202020204" pitchFamily="34" charset="0"/>
                <a:cs typeface="Times New Roman" panose="02020603050405020304" pitchFamily="18" charset="0"/>
              </a:rPr>
              <a:t>Inference: </a:t>
            </a:r>
          </a:p>
          <a:p>
            <a:r>
              <a:rPr lang="en-US" sz="2900" kern="0">
                <a:solidFill>
                  <a:srgbClr val="1F1F1F"/>
                </a:solidFill>
                <a:latin typeface="Arial" panose="020B0604020202020204" pitchFamily="34" charset="0"/>
                <a:ea typeface="Calibri" panose="020F0502020204030204" pitchFamily="34" charset="0"/>
                <a:cs typeface="Times New Roman" panose="02020603050405020304" pitchFamily="18" charset="0"/>
              </a:rPr>
              <a:t>Prices beyond 250$ are outliers </a:t>
            </a:r>
          </a:p>
          <a:p>
            <a:r>
              <a:rPr lang="en-US" sz="2900" kern="0">
                <a:solidFill>
                  <a:srgbClr val="1F1F1F"/>
                </a:solidFill>
                <a:effectLst/>
                <a:latin typeface="Arial" panose="020B0604020202020204" pitchFamily="34" charset="0"/>
                <a:ea typeface="Calibri" panose="020F0502020204030204" pitchFamily="34" charset="0"/>
                <a:cs typeface="Times New Roman" panose="02020603050405020304" pitchFamily="18" charset="0"/>
              </a:rPr>
              <a:t> The type o</a:t>
            </a:r>
            <a:r>
              <a:rPr lang="en-US" sz="2900" kern="0">
                <a:solidFill>
                  <a:srgbClr val="1F1F1F"/>
                </a:solidFill>
                <a:latin typeface="Arial" panose="020B0604020202020204" pitchFamily="34" charset="0"/>
                <a:ea typeface="Calibri" panose="020F0502020204030204" pitchFamily="34" charset="0"/>
                <a:cs typeface="Times New Roman" panose="02020603050405020304" pitchFamily="18" charset="0"/>
              </a:rPr>
              <a:t>f the company doesn’t indicate causality on the price of their respective stocks </a:t>
            </a:r>
            <a:endParaRPr lang="en-US" sz="29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kern="0">
              <a:solidFill>
                <a:srgbClr val="1F1F1F"/>
              </a:solidFill>
              <a:latin typeface="Arial" panose="020B0604020202020204" pitchFamily="34" charset="0"/>
              <a:ea typeface="Calibri" panose="020F0502020204030204" pitchFamily="34" charset="0"/>
              <a:cs typeface="Times New Roman" panose="02020603050405020304" pitchFamily="18" charset="0"/>
            </a:endParaRPr>
          </a:p>
          <a:p>
            <a:endParaRPr lang="en-US">
              <a:latin typeface="+mj-lt"/>
            </a:endParaRPr>
          </a:p>
        </p:txBody>
      </p:sp>
      <p:sp>
        <p:nvSpPr>
          <p:cNvPr id="3" name="Picture Placeholder 2">
            <a:extLst>
              <a:ext uri="{FF2B5EF4-FFF2-40B4-BE49-F238E27FC236}">
                <a16:creationId xmlns:a16="http://schemas.microsoft.com/office/drawing/2014/main" id="{EE1DC720-BE00-0C0B-9EAA-72299C5F429E}"/>
              </a:ext>
            </a:extLst>
          </p:cNvPr>
          <p:cNvSpPr>
            <a:spLocks noGrp="1"/>
          </p:cNvSpPr>
          <p:nvPr>
            <p:ph type="pic" sz="quarter" idx="13"/>
          </p:nvPr>
        </p:nvSpPr>
        <p:spPr>
          <a:xfrm>
            <a:off x="0" y="0"/>
            <a:ext cx="5335146" cy="6858000"/>
          </a:xfrm>
          <a:solidFill>
            <a:schemeClr val="tx2"/>
          </a:solidFill>
        </p:spPr>
        <p:txBody>
          <a:bodyPr/>
          <a:lstStyle/>
          <a:p>
            <a:pPr marL="0" indent="0">
              <a:buNone/>
            </a:pPr>
            <a:endParaRPr lang="en-US"/>
          </a:p>
        </p:txBody>
      </p:sp>
      <p:pic>
        <p:nvPicPr>
          <p:cNvPr id="4" name="Picture 3">
            <a:extLst>
              <a:ext uri="{FF2B5EF4-FFF2-40B4-BE49-F238E27FC236}">
                <a16:creationId xmlns:a16="http://schemas.microsoft.com/office/drawing/2014/main" id="{ACDE933F-EBD8-4FFE-F5D1-FD9899F5EA02}"/>
              </a:ext>
            </a:extLst>
          </p:cNvPr>
          <p:cNvPicPr>
            <a:picLocks noChangeAspect="1"/>
          </p:cNvPicPr>
          <p:nvPr/>
        </p:nvPicPr>
        <p:blipFill>
          <a:blip r:embed="rId3"/>
          <a:stretch>
            <a:fillRect/>
          </a:stretch>
        </p:blipFill>
        <p:spPr>
          <a:xfrm>
            <a:off x="250615" y="1257737"/>
            <a:ext cx="4841269" cy="4069638"/>
          </a:xfrm>
          <a:prstGeom prst="rect">
            <a:avLst/>
          </a:prstGeom>
        </p:spPr>
      </p:pic>
    </p:spTree>
    <p:extLst>
      <p:ext uri="{BB962C8B-B14F-4D97-AF65-F5344CB8AC3E}">
        <p14:creationId xmlns:p14="http://schemas.microsoft.com/office/powerpoint/2010/main" val="3014775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7" name="Straight Connector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146B020-2B12-4533-AB98-A078339B314A}"/>
              </a:ext>
            </a:extLst>
          </p:cNvPr>
          <p:cNvSpPr>
            <a:spLocks noGrp="1"/>
          </p:cNvSpPr>
          <p:nvPr>
            <p:ph type="title"/>
          </p:nvPr>
        </p:nvSpPr>
        <p:spPr>
          <a:xfrm>
            <a:off x="5460832" y="233548"/>
            <a:ext cx="5983605" cy="1450757"/>
          </a:xfrm>
        </p:spPr>
        <p:txBody>
          <a:bodyPr vert="horz" lIns="91440" tIns="45720" rIns="91440" bIns="45720" rtlCol="0" anchor="b">
            <a:normAutofit/>
          </a:bodyPr>
          <a:lstStyle/>
          <a:p>
            <a:r>
              <a:rPr lang="en-US" sz="4800">
                <a:solidFill>
                  <a:schemeClr val="tx1">
                    <a:lumMod val="75000"/>
                    <a:lumOff val="25000"/>
                  </a:schemeClr>
                </a:solidFill>
              </a:rPr>
              <a:t>Scatter Plot</a:t>
            </a:r>
          </a:p>
        </p:txBody>
      </p:sp>
      <p:cxnSp>
        <p:nvCxnSpPr>
          <p:cNvPr id="21" name="Straight Connector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F3D22D53-586E-4F80-B549-03B4A942D854}"/>
              </a:ext>
            </a:extLst>
          </p:cNvPr>
          <p:cNvSpPr>
            <a:spLocks noGrp="1"/>
          </p:cNvSpPr>
          <p:nvPr>
            <p:ph idx="1"/>
          </p:nvPr>
        </p:nvSpPr>
        <p:spPr>
          <a:xfrm>
            <a:off x="5460832" y="2151400"/>
            <a:ext cx="6593516" cy="4854208"/>
          </a:xfrm>
        </p:spPr>
        <p:txBody>
          <a:bodyPr vert="horz" lIns="0" tIns="45720" rIns="0" bIns="45720" rtlCol="0">
            <a:normAutofit fontScale="92500"/>
          </a:bodyPr>
          <a:lstStyle/>
          <a:p>
            <a:pPr marL="0" indent="0" algn="just">
              <a:buFont typeface="Wingdings" panose="05000000000000000000" pitchFamily="2" charset="2"/>
              <a:buNone/>
            </a:pPr>
            <a:r>
              <a:rPr lang="en-US" b="1" kern="0">
                <a:solidFill>
                  <a:srgbClr val="1F1F1F"/>
                </a:solidFill>
                <a:latin typeface="Arial" panose="020B0604020202020204" pitchFamily="34" charset="0"/>
                <a:cs typeface="Times New Roman" panose="02020603050405020304" pitchFamily="18" charset="0"/>
              </a:rPr>
              <a:t>Objective:</a:t>
            </a:r>
          </a:p>
          <a:p>
            <a:pPr marL="0">
              <a:lnSpc>
                <a:spcPct val="107000"/>
              </a:lnSpc>
              <a:spcBef>
                <a:spcPts val="0"/>
              </a:spcBef>
              <a:spcAft>
                <a:spcPts val="0"/>
              </a:spcAft>
            </a:pPr>
            <a:r>
              <a:rPr lang="en-US" sz="1900" kern="0">
                <a:solidFill>
                  <a:srgbClr val="1F1F1F"/>
                </a:solidFill>
                <a:latin typeface="Arial" panose="020B0604020202020204" pitchFamily="34" charset="0"/>
                <a:cs typeface="Times New Roman" panose="02020603050405020304" pitchFamily="18" charset="0"/>
              </a:rPr>
              <a:t>Visualize the relationship between index price and rating</a:t>
            </a:r>
          </a:p>
          <a:p>
            <a:pPr marL="0" marR="0" indent="0" algn="just">
              <a:lnSpc>
                <a:spcPct val="107000"/>
              </a:lnSpc>
              <a:spcBef>
                <a:spcPts val="0"/>
              </a:spcBef>
              <a:spcAft>
                <a:spcPts val="0"/>
              </a:spcAft>
              <a:buFont typeface="Wingdings" panose="05000000000000000000" pitchFamily="2" charset="2"/>
              <a:buNone/>
            </a:pPr>
            <a:endParaRPr lang="en-US" b="1" kern="0">
              <a:solidFill>
                <a:srgbClr val="1F1F1F"/>
              </a:solidFill>
              <a:latin typeface="Arial" panose="020B0604020202020204" pitchFamily="34" charset="0"/>
              <a:cs typeface="Times New Roman" panose="02020603050405020304" pitchFamily="18" charset="0"/>
            </a:endParaRPr>
          </a:p>
          <a:p>
            <a:pPr marL="0" marR="0" indent="0" algn="just">
              <a:lnSpc>
                <a:spcPct val="107000"/>
              </a:lnSpc>
              <a:spcBef>
                <a:spcPts val="0"/>
              </a:spcBef>
              <a:spcAft>
                <a:spcPts val="0"/>
              </a:spcAft>
              <a:buFont typeface="Wingdings" panose="05000000000000000000" pitchFamily="2" charset="2"/>
              <a:buNone/>
            </a:pPr>
            <a:r>
              <a:rPr lang="en-US" b="1" kern="0">
                <a:solidFill>
                  <a:srgbClr val="1F1F1F"/>
                </a:solidFill>
                <a:latin typeface="Arial" panose="020B0604020202020204" pitchFamily="34" charset="0"/>
                <a:cs typeface="Times New Roman" panose="02020603050405020304" pitchFamily="18" charset="0"/>
              </a:rPr>
              <a:t>Trend:</a:t>
            </a:r>
          </a:p>
          <a:p>
            <a:pPr marL="0" marR="0" indent="0" algn="just">
              <a:lnSpc>
                <a:spcPct val="107000"/>
              </a:lnSpc>
              <a:spcBef>
                <a:spcPts val="0"/>
              </a:spcBef>
              <a:spcAft>
                <a:spcPts val="0"/>
              </a:spcAft>
              <a:buFont typeface="Wingdings" panose="05000000000000000000" pitchFamily="2" charset="2"/>
              <a:buNone/>
            </a:pPr>
            <a:endParaRPr lang="en-US" b="1" kern="0">
              <a:solidFill>
                <a:srgbClr val="1F1F1F"/>
              </a:solidFill>
              <a:latin typeface="Arial" panose="020B0604020202020204" pitchFamily="34" charset="0"/>
              <a:cs typeface="Times New Roman" panose="02020603050405020304" pitchFamily="18" charset="0"/>
            </a:endParaRPr>
          </a:p>
          <a:p>
            <a:pPr marL="0" marR="0">
              <a:lnSpc>
                <a:spcPct val="127000"/>
              </a:lnSpc>
              <a:spcBef>
                <a:spcPts val="0"/>
              </a:spcBef>
              <a:spcAft>
                <a:spcPts val="0"/>
              </a:spcAft>
            </a:pPr>
            <a:r>
              <a:rPr lang="en-US" sz="1900" kern="0">
                <a:solidFill>
                  <a:srgbClr val="1F1F1F"/>
                </a:solidFill>
                <a:latin typeface="Arial" panose="020B0604020202020204" pitchFamily="34" charset="0"/>
                <a:cs typeface="Times New Roman" panose="02020603050405020304" pitchFamily="18" charset="0"/>
              </a:rPr>
              <a:t>There is a weak positive correlation between price and rating, where higher-priced indexes tend to have slightly higher ratings</a:t>
            </a:r>
          </a:p>
          <a:p>
            <a:pPr marL="0" marR="0" indent="0" algn="just">
              <a:lnSpc>
                <a:spcPct val="107000"/>
              </a:lnSpc>
              <a:spcBef>
                <a:spcPts val="0"/>
              </a:spcBef>
              <a:spcAft>
                <a:spcPts val="0"/>
              </a:spcAft>
              <a:buFont typeface="Wingdings" panose="05000000000000000000" pitchFamily="2" charset="2"/>
              <a:buNone/>
            </a:pPr>
            <a:endParaRPr lang="en-US" b="1" kern="0">
              <a:solidFill>
                <a:srgbClr val="1F1F1F"/>
              </a:solidFill>
              <a:latin typeface="Arial" panose="020B0604020202020204" pitchFamily="34" charset="0"/>
              <a:cs typeface="Times New Roman" panose="02020603050405020304" pitchFamily="18" charset="0"/>
            </a:endParaRPr>
          </a:p>
          <a:p>
            <a:pPr marL="0" marR="0" indent="0" algn="just">
              <a:lnSpc>
                <a:spcPct val="107000"/>
              </a:lnSpc>
              <a:spcBef>
                <a:spcPts val="0"/>
              </a:spcBef>
              <a:spcAft>
                <a:spcPts val="0"/>
              </a:spcAft>
              <a:buFont typeface="Wingdings" panose="05000000000000000000" pitchFamily="2" charset="2"/>
              <a:buNone/>
            </a:pPr>
            <a:r>
              <a:rPr lang="en-US" b="1" kern="0">
                <a:solidFill>
                  <a:srgbClr val="1F1F1F"/>
                </a:solidFill>
                <a:latin typeface="Arial" panose="020B0604020202020204" pitchFamily="34" charset="0"/>
                <a:cs typeface="Times New Roman" panose="02020603050405020304" pitchFamily="18" charset="0"/>
              </a:rPr>
              <a:t>Inference:</a:t>
            </a:r>
          </a:p>
          <a:p>
            <a:pPr marL="0" marR="0" indent="0" algn="just">
              <a:lnSpc>
                <a:spcPct val="107000"/>
              </a:lnSpc>
              <a:spcBef>
                <a:spcPts val="0"/>
              </a:spcBef>
              <a:spcAft>
                <a:spcPts val="0"/>
              </a:spcAft>
              <a:buFont typeface="Wingdings" panose="05000000000000000000" pitchFamily="2" charset="2"/>
              <a:buNone/>
            </a:pPr>
            <a:endParaRPr lang="en-US" b="1" kern="0">
              <a:solidFill>
                <a:srgbClr val="1F1F1F"/>
              </a:solidFill>
              <a:latin typeface="Arial" panose="020B0604020202020204" pitchFamily="34" charset="0"/>
              <a:cs typeface="Times New Roman" panose="02020603050405020304" pitchFamily="18" charset="0"/>
            </a:endParaRPr>
          </a:p>
          <a:p>
            <a:pPr marL="0" marR="0" algn="just">
              <a:lnSpc>
                <a:spcPct val="107000"/>
              </a:lnSpc>
              <a:spcBef>
                <a:spcPts val="0"/>
              </a:spcBef>
              <a:spcAft>
                <a:spcPts val="0"/>
              </a:spcAft>
            </a:pPr>
            <a:r>
              <a:rPr lang="en-US" sz="2100" kern="0">
                <a:solidFill>
                  <a:srgbClr val="1F1F1F"/>
                </a:solidFill>
                <a:latin typeface="Arial" panose="020B0604020202020204" pitchFamily="34" charset="0"/>
                <a:cs typeface="Times New Roman" panose="02020603050405020304" pitchFamily="18" charset="0"/>
              </a:rPr>
              <a:t>Weak positive correlation between Price and Rating</a:t>
            </a:r>
          </a:p>
          <a:p>
            <a:pPr marL="0" marR="0" algn="just">
              <a:lnSpc>
                <a:spcPct val="107000"/>
              </a:lnSpc>
              <a:spcBef>
                <a:spcPts val="0"/>
              </a:spcBef>
              <a:spcAft>
                <a:spcPts val="0"/>
              </a:spcAft>
            </a:pPr>
            <a:r>
              <a:rPr lang="en-US" sz="2100" kern="0">
                <a:solidFill>
                  <a:srgbClr val="1F1F1F"/>
                </a:solidFill>
                <a:latin typeface="Arial" panose="020B0604020202020204" pitchFamily="34" charset="0"/>
                <a:cs typeface="Times New Roman" panose="02020603050405020304" pitchFamily="18" charset="0"/>
              </a:rPr>
              <a:t>Index ratings are driven by more than just price, though higher prices may contribute slightly to better perceptions. </a:t>
            </a:r>
          </a:p>
          <a:p>
            <a:pPr marL="0" marR="0" indent="0" algn="just">
              <a:lnSpc>
                <a:spcPct val="107000"/>
              </a:lnSpc>
              <a:spcBef>
                <a:spcPts val="0"/>
              </a:spcBef>
              <a:spcAft>
                <a:spcPts val="0"/>
              </a:spcAft>
              <a:buNone/>
            </a:pPr>
            <a:endParaRPr lang="en-US" sz="1800" kern="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0"/>
              </a:spcAft>
              <a:buNone/>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a:latin typeface="+mj-lt"/>
            </a:endParaRPr>
          </a:p>
        </p:txBody>
      </p:sp>
      <p:sp>
        <p:nvSpPr>
          <p:cNvPr id="3" name="Picture Placeholder 2">
            <a:extLst>
              <a:ext uri="{FF2B5EF4-FFF2-40B4-BE49-F238E27FC236}">
                <a16:creationId xmlns:a16="http://schemas.microsoft.com/office/drawing/2014/main" id="{EE1DC720-BE00-0C0B-9EAA-72299C5F429E}"/>
              </a:ext>
            </a:extLst>
          </p:cNvPr>
          <p:cNvSpPr>
            <a:spLocks noGrp="1"/>
          </p:cNvSpPr>
          <p:nvPr>
            <p:ph type="pic" sz="quarter" idx="13"/>
          </p:nvPr>
        </p:nvSpPr>
        <p:spPr>
          <a:xfrm>
            <a:off x="0" y="0"/>
            <a:ext cx="5335146" cy="6858000"/>
          </a:xfrm>
          <a:solidFill>
            <a:schemeClr val="tx2"/>
          </a:solidFill>
        </p:spPr>
        <p:txBody>
          <a:bodyPr/>
          <a:lstStyle/>
          <a:p>
            <a:pPr marL="0" indent="0">
              <a:buNone/>
            </a:pPr>
            <a:endParaRPr lang="en-US"/>
          </a:p>
        </p:txBody>
      </p:sp>
      <p:pic>
        <p:nvPicPr>
          <p:cNvPr id="5" name="Picture 4">
            <a:extLst>
              <a:ext uri="{FF2B5EF4-FFF2-40B4-BE49-F238E27FC236}">
                <a16:creationId xmlns:a16="http://schemas.microsoft.com/office/drawing/2014/main" id="{21D9D8C2-EB99-BF77-F416-CDC3E31E68B6}"/>
              </a:ext>
            </a:extLst>
          </p:cNvPr>
          <p:cNvPicPr>
            <a:picLocks noChangeAspect="1"/>
          </p:cNvPicPr>
          <p:nvPr/>
        </p:nvPicPr>
        <p:blipFill>
          <a:blip r:embed="rId3"/>
          <a:stretch>
            <a:fillRect/>
          </a:stretch>
        </p:blipFill>
        <p:spPr>
          <a:xfrm>
            <a:off x="162023" y="1807829"/>
            <a:ext cx="5037998" cy="2968312"/>
          </a:xfrm>
          <a:prstGeom prst="rect">
            <a:avLst/>
          </a:prstGeom>
        </p:spPr>
      </p:pic>
    </p:spTree>
    <p:extLst>
      <p:ext uri="{BB962C8B-B14F-4D97-AF65-F5344CB8AC3E}">
        <p14:creationId xmlns:p14="http://schemas.microsoft.com/office/powerpoint/2010/main" val="2268837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8" name="Straight Connector 1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6DB04AA-2B2C-4162-AD6D-1FF802682C3D}"/>
              </a:ext>
            </a:extLst>
          </p:cNvPr>
          <p:cNvSpPr>
            <a:spLocks noGrp="1"/>
          </p:cNvSpPr>
          <p:nvPr>
            <p:ph type="title"/>
          </p:nvPr>
        </p:nvSpPr>
        <p:spPr>
          <a:xfrm>
            <a:off x="5172074" y="286603"/>
            <a:ext cx="5983605" cy="1450757"/>
          </a:xfrm>
        </p:spPr>
        <p:txBody>
          <a:bodyPr vert="horz" lIns="91440" tIns="45720" rIns="91440" bIns="45720" rtlCol="0" anchor="b">
            <a:normAutofit/>
          </a:bodyPr>
          <a:lstStyle/>
          <a:p>
            <a:r>
              <a:rPr lang="en-US" sz="4800">
                <a:solidFill>
                  <a:schemeClr val="tx1">
                    <a:lumMod val="75000"/>
                    <a:lumOff val="25000"/>
                  </a:schemeClr>
                </a:solidFill>
              </a:rPr>
              <a:t>Conclusion</a:t>
            </a:r>
          </a:p>
        </p:txBody>
      </p:sp>
      <p:pic>
        <p:nvPicPr>
          <p:cNvPr id="11" name="Picture Placeholder 10" descr="Pen pointing to a graph on a screen">
            <a:extLst>
              <a:ext uri="{FF2B5EF4-FFF2-40B4-BE49-F238E27FC236}">
                <a16:creationId xmlns:a16="http://schemas.microsoft.com/office/drawing/2014/main" id="{94B2FFE9-6D1F-4DC1-8532-95405973ABE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20" y="10"/>
            <a:ext cx="4580077" cy="6857990"/>
          </a:xfrm>
          <a:prstGeom prst="rect">
            <a:avLst/>
          </a:prstGeom>
        </p:spPr>
      </p:pic>
      <p:cxnSp>
        <p:nvCxnSpPr>
          <p:cNvPr id="22" name="Straight Connector 21">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CCBAAA8-DE36-46A7-8728-72C3486FDBF0}"/>
              </a:ext>
            </a:extLst>
          </p:cNvPr>
          <p:cNvSpPr>
            <a:spLocks noGrp="1"/>
          </p:cNvSpPr>
          <p:nvPr>
            <p:ph idx="1"/>
          </p:nvPr>
        </p:nvSpPr>
        <p:spPr>
          <a:xfrm>
            <a:off x="5172074" y="2108201"/>
            <a:ext cx="6357616" cy="4361350"/>
          </a:xfrm>
        </p:spPr>
        <p:txBody>
          <a:bodyPr vert="horz" lIns="0" tIns="45720" rIns="0" bIns="45720" rtlCol="0">
            <a:normAutofit/>
          </a:bodyPr>
          <a:lstStyle/>
          <a:p>
            <a:pPr marL="0" marR="0">
              <a:lnSpc>
                <a:spcPct val="107000"/>
              </a:lnSpc>
              <a:spcBef>
                <a:spcPts val="0"/>
              </a:spcBef>
              <a:spcAft>
                <a:spcPts val="0"/>
              </a:spcAft>
            </a:pPr>
            <a:r>
              <a:rPr lang="en-US" sz="1800" kern="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The data concludes that both the large-cap and non-large-cap stock market indexes perform at an equal rate and they don’t seem to outperform the other. </a:t>
            </a:r>
          </a:p>
          <a:p>
            <a:pPr marL="0" marR="0">
              <a:lnSpc>
                <a:spcPct val="107000"/>
              </a:lnSpc>
              <a:spcBef>
                <a:spcPts val="0"/>
              </a:spcBef>
              <a:spcAft>
                <a:spcPts val="0"/>
              </a:spcAft>
            </a:pPr>
            <a:r>
              <a:rPr lang="en-US" sz="1800" kern="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We could safely assume all the given stock market index moves are influenced by the market performance and economy. </a:t>
            </a:r>
          </a:p>
          <a:p>
            <a:pPr marL="0" marR="0">
              <a:lnSpc>
                <a:spcPct val="107000"/>
              </a:lnSpc>
              <a:spcBef>
                <a:spcPts val="0"/>
              </a:spcBef>
              <a:spcAft>
                <a:spcPts val="0"/>
              </a:spcAft>
            </a:pPr>
            <a:r>
              <a:rPr lang="en-US" sz="1800" kern="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There do not appear to be any severe anomalies or crashes present in this slice of data. Expanding the analysis to a longer time horizon could reveal more extreme events and test the strength of some of the hypothesized trends.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6897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5365BF64-4B30-4125-9A30-A1B08C80ED7D}"/>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9600">
                <a:solidFill>
                  <a:srgbClr val="FFFFFF"/>
                </a:solidFill>
                <a:latin typeface="+mj-lt"/>
              </a:rPr>
              <a:t>Thank you</a:t>
            </a:r>
          </a:p>
        </p:txBody>
      </p:sp>
      <p:sp>
        <p:nvSpPr>
          <p:cNvPr id="19" name="Rectangle 1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Content Placeholder 7">
            <a:extLst>
              <a:ext uri="{FF2B5EF4-FFF2-40B4-BE49-F238E27FC236}">
                <a16:creationId xmlns:a16="http://schemas.microsoft.com/office/drawing/2014/main" id="{D4305886-8ACA-4ED6-AA5B-215F6D741CF0}"/>
              </a:ext>
            </a:extLst>
          </p:cNvPr>
          <p:cNvSpPr>
            <a:spLocks noGrp="1"/>
          </p:cNvSpPr>
          <p:nvPr>
            <p:ph idx="1"/>
          </p:nvPr>
        </p:nvSpPr>
        <p:spPr>
          <a:xfrm>
            <a:off x="1100051" y="5225240"/>
            <a:ext cx="10058400" cy="1143000"/>
          </a:xfrm>
        </p:spPr>
        <p:txBody>
          <a:bodyPr vert="horz" lIns="91440" tIns="45720" rIns="91440" bIns="45720" rtlCol="0">
            <a:normAutofit/>
          </a:bodyPr>
          <a:lstStyle/>
          <a:p>
            <a:pPr marL="0" indent="0">
              <a:buNone/>
            </a:pPr>
            <a:r>
              <a:rPr lang="en-US" sz="2400" cap="all" spc="200">
                <a:solidFill>
                  <a:srgbClr val="FFFFFF"/>
                </a:solidFill>
              </a:rPr>
              <a:t>Questions?</a:t>
            </a:r>
          </a:p>
        </p:txBody>
      </p:sp>
    </p:spTree>
    <p:extLst>
      <p:ext uri="{BB962C8B-B14F-4D97-AF65-F5344CB8AC3E}">
        <p14:creationId xmlns:p14="http://schemas.microsoft.com/office/powerpoint/2010/main" val="4127971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Stack of sticky notes and pencil">
            <a:extLst>
              <a:ext uri="{FF2B5EF4-FFF2-40B4-BE49-F238E27FC236}">
                <a16:creationId xmlns:a16="http://schemas.microsoft.com/office/drawing/2014/main" id="{A7C45DDD-A694-4705-892B-497F786E968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E444079D-629C-4C44-8DB6-B4B5E7C54015}"/>
              </a:ext>
            </a:extLst>
          </p:cNvPr>
          <p:cNvSpPr>
            <a:spLocks noGrp="1"/>
          </p:cNvSpPr>
          <p:nvPr>
            <p:ph type="title"/>
          </p:nvPr>
        </p:nvSpPr>
        <p:spPr/>
        <p:txBody>
          <a:bodyPr/>
          <a:lstStyle/>
          <a:p>
            <a:r>
              <a:rPr lang="en-US"/>
              <a:t>Wrap Up</a:t>
            </a:r>
          </a:p>
        </p:txBody>
      </p:sp>
    </p:spTree>
    <p:extLst>
      <p:ext uri="{BB962C8B-B14F-4D97-AF65-F5344CB8AC3E}">
        <p14:creationId xmlns:p14="http://schemas.microsoft.com/office/powerpoint/2010/main" val="1664008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A5C30F-185D-413F-9005-B41DD0FA0924}"/>
              </a:ext>
            </a:extLst>
          </p:cNvPr>
          <p:cNvSpPr>
            <a:spLocks noGrp="1"/>
          </p:cNvSpPr>
          <p:nvPr>
            <p:ph type="title"/>
          </p:nvPr>
        </p:nvSpPr>
        <p:spPr/>
        <p:txBody>
          <a:bodyPr/>
          <a:lstStyle/>
          <a:p>
            <a:r>
              <a:rPr lang="en-US"/>
              <a:t>Agenda</a:t>
            </a:r>
          </a:p>
        </p:txBody>
      </p:sp>
      <p:sp>
        <p:nvSpPr>
          <p:cNvPr id="10" name="Content Placeholder 9">
            <a:extLst>
              <a:ext uri="{FF2B5EF4-FFF2-40B4-BE49-F238E27FC236}">
                <a16:creationId xmlns:a16="http://schemas.microsoft.com/office/drawing/2014/main" id="{40FC70B0-5D08-4BDC-852E-3FD7214DA9BD}"/>
              </a:ext>
            </a:extLst>
          </p:cNvPr>
          <p:cNvSpPr>
            <a:spLocks noGrp="1"/>
          </p:cNvSpPr>
          <p:nvPr>
            <p:ph idx="1"/>
          </p:nvPr>
        </p:nvSpPr>
        <p:spPr>
          <a:xfrm>
            <a:off x="6048529" y="481263"/>
            <a:ext cx="5186597" cy="4730129"/>
          </a:xfrm>
        </p:spPr>
        <p:txBody>
          <a:bodyPr numCol="2">
            <a:normAutofit/>
          </a:bodyPr>
          <a:lstStyle/>
          <a:p>
            <a:pPr marL="0" indent="0">
              <a:spcBef>
                <a:spcPts val="0"/>
              </a:spcBef>
              <a:spcAft>
                <a:spcPts val="0"/>
              </a:spcAft>
              <a:buNone/>
            </a:pPr>
            <a:r>
              <a:rPr lang="en-US" b="1"/>
              <a:t>Introduction</a:t>
            </a:r>
          </a:p>
          <a:p>
            <a:pPr>
              <a:spcBef>
                <a:spcPts val="0"/>
              </a:spcBef>
              <a:spcAft>
                <a:spcPts val="0"/>
              </a:spcAft>
              <a:buFont typeface="Wingdings" panose="05000000000000000000" pitchFamily="2" charset="2"/>
              <a:buChar char="Ø"/>
            </a:pPr>
            <a:r>
              <a:rPr lang="en-US"/>
              <a:t>Data Types</a:t>
            </a:r>
          </a:p>
          <a:p>
            <a:pPr marL="0" indent="0">
              <a:spcBef>
                <a:spcPts val="0"/>
              </a:spcBef>
              <a:spcAft>
                <a:spcPts val="0"/>
              </a:spcAft>
              <a:buNone/>
            </a:pPr>
            <a:endParaRPr lang="en-US" b="1"/>
          </a:p>
          <a:p>
            <a:pPr marL="0" indent="0">
              <a:spcBef>
                <a:spcPts val="0"/>
              </a:spcBef>
              <a:spcAft>
                <a:spcPts val="0"/>
              </a:spcAft>
              <a:buNone/>
            </a:pPr>
            <a:r>
              <a:rPr lang="en-US" b="1"/>
              <a:t>How to deal with missing values</a:t>
            </a:r>
          </a:p>
          <a:p>
            <a:pPr marL="0" indent="0">
              <a:spcBef>
                <a:spcPts val="0"/>
              </a:spcBef>
              <a:spcAft>
                <a:spcPts val="0"/>
              </a:spcAft>
              <a:buNone/>
            </a:pPr>
            <a:endParaRPr lang="en-US" b="1"/>
          </a:p>
          <a:p>
            <a:pPr marL="0" indent="0">
              <a:spcBef>
                <a:spcPts val="0"/>
              </a:spcBef>
              <a:spcAft>
                <a:spcPts val="0"/>
              </a:spcAft>
              <a:buNone/>
            </a:pPr>
            <a:r>
              <a:rPr lang="en-US" b="1"/>
              <a:t>Visualization Types</a:t>
            </a:r>
          </a:p>
          <a:p>
            <a:pPr marL="19050" marR="0" indent="-285750">
              <a:lnSpc>
                <a:spcPct val="107000"/>
              </a:lnSpc>
              <a:spcBef>
                <a:spcPts val="0"/>
              </a:spcBef>
              <a:spcAft>
                <a:spcPts val="0"/>
              </a:spcAft>
              <a:buFont typeface="Wingdings" panose="05000000000000000000" pitchFamily="2" charset="2"/>
              <a:buChar char="Ø"/>
            </a:pPr>
            <a:r>
              <a:rPr lang="en-US"/>
              <a:t>Bar chart</a:t>
            </a:r>
          </a:p>
          <a:p>
            <a:pPr marL="19050" marR="0" indent="-285750">
              <a:lnSpc>
                <a:spcPct val="107000"/>
              </a:lnSpc>
              <a:spcBef>
                <a:spcPts val="0"/>
              </a:spcBef>
              <a:spcAft>
                <a:spcPts val="0"/>
              </a:spcAft>
              <a:buFont typeface="Wingdings" panose="05000000000000000000" pitchFamily="2" charset="2"/>
              <a:buChar char="Ø"/>
            </a:pPr>
            <a:r>
              <a:rPr lang="en-US"/>
              <a:t>Pie Chart</a:t>
            </a:r>
          </a:p>
          <a:p>
            <a:pPr marL="19050" marR="0" indent="-285750">
              <a:lnSpc>
                <a:spcPct val="107000"/>
              </a:lnSpc>
              <a:spcBef>
                <a:spcPts val="0"/>
              </a:spcBef>
              <a:spcAft>
                <a:spcPts val="0"/>
              </a:spcAft>
              <a:buFont typeface="Wingdings" panose="05000000000000000000" pitchFamily="2" charset="2"/>
              <a:buChar char="Ø"/>
            </a:pPr>
            <a:r>
              <a:rPr lang="en-US"/>
              <a:t>Line Chart </a:t>
            </a:r>
          </a:p>
          <a:p>
            <a:pPr marL="19050" marR="0" indent="-285750">
              <a:lnSpc>
                <a:spcPct val="107000"/>
              </a:lnSpc>
              <a:spcBef>
                <a:spcPts val="0"/>
              </a:spcBef>
              <a:spcAft>
                <a:spcPts val="0"/>
              </a:spcAft>
              <a:buFont typeface="Wingdings" panose="05000000000000000000" pitchFamily="2" charset="2"/>
              <a:buChar char="Ø"/>
            </a:pPr>
            <a:r>
              <a:rPr lang="en-US"/>
              <a:t>Histogram </a:t>
            </a:r>
          </a:p>
          <a:p>
            <a:pPr marL="19050" marR="0" indent="-285750">
              <a:lnSpc>
                <a:spcPct val="107000"/>
              </a:lnSpc>
              <a:spcBef>
                <a:spcPts val="0"/>
              </a:spcBef>
              <a:spcAft>
                <a:spcPts val="0"/>
              </a:spcAft>
              <a:buFont typeface="Wingdings" panose="05000000000000000000" pitchFamily="2" charset="2"/>
              <a:buChar char="Ø"/>
            </a:pPr>
            <a:r>
              <a:rPr lang="en-US" err="1"/>
              <a:t>HeatMap</a:t>
            </a:r>
            <a:endParaRPr lang="en-US"/>
          </a:p>
          <a:p>
            <a:pPr marL="19050" marR="0" indent="-285750">
              <a:lnSpc>
                <a:spcPct val="107000"/>
              </a:lnSpc>
              <a:spcBef>
                <a:spcPts val="0"/>
              </a:spcBef>
              <a:spcAft>
                <a:spcPts val="0"/>
              </a:spcAft>
              <a:buFont typeface="Wingdings" panose="05000000000000000000" pitchFamily="2" charset="2"/>
              <a:buChar char="Ø"/>
            </a:pPr>
            <a:r>
              <a:rPr lang="en-US"/>
              <a:t>Box Plot </a:t>
            </a:r>
          </a:p>
          <a:p>
            <a:pPr marL="19050" marR="0" indent="-285750">
              <a:lnSpc>
                <a:spcPct val="107000"/>
              </a:lnSpc>
              <a:spcBef>
                <a:spcPts val="0"/>
              </a:spcBef>
              <a:spcAft>
                <a:spcPts val="0"/>
              </a:spcAft>
              <a:buFont typeface="Wingdings" panose="05000000000000000000" pitchFamily="2" charset="2"/>
              <a:buChar char="Ø"/>
            </a:pPr>
            <a:r>
              <a:rPr lang="en-US"/>
              <a:t>Scatter Plot</a:t>
            </a:r>
          </a:p>
          <a:p>
            <a:pPr marL="0" indent="0">
              <a:spcBef>
                <a:spcPts val="0"/>
              </a:spcBef>
              <a:spcAft>
                <a:spcPts val="0"/>
              </a:spcAft>
              <a:buNone/>
            </a:pPr>
            <a:r>
              <a:rPr lang="en-US" b="1"/>
              <a:t>Trends at a Glance</a:t>
            </a:r>
          </a:p>
          <a:p>
            <a:pPr marL="0" indent="0">
              <a:spcBef>
                <a:spcPts val="0"/>
              </a:spcBef>
              <a:spcAft>
                <a:spcPts val="0"/>
              </a:spcAft>
              <a:buNone/>
            </a:pPr>
            <a:endParaRPr lang="en-US" b="1"/>
          </a:p>
          <a:p>
            <a:pPr marL="0" indent="0">
              <a:spcBef>
                <a:spcPts val="0"/>
              </a:spcBef>
              <a:spcAft>
                <a:spcPts val="0"/>
              </a:spcAft>
              <a:buNone/>
            </a:pPr>
            <a:endParaRPr lang="en-US" b="1"/>
          </a:p>
          <a:p>
            <a:pPr marL="0" indent="0">
              <a:spcBef>
                <a:spcPts val="0"/>
              </a:spcBef>
              <a:spcAft>
                <a:spcPts val="0"/>
              </a:spcAft>
              <a:buNone/>
            </a:pPr>
            <a:r>
              <a:rPr lang="en-US" b="1"/>
              <a:t>Conclusion</a:t>
            </a:r>
          </a:p>
        </p:txBody>
      </p:sp>
      <p:sp>
        <p:nvSpPr>
          <p:cNvPr id="27" name="Rectangle 26" descr="Handshake">
            <a:extLst>
              <a:ext uri="{FF2B5EF4-FFF2-40B4-BE49-F238E27FC236}">
                <a16:creationId xmlns:a16="http://schemas.microsoft.com/office/drawing/2014/main" id="{BEF34E1C-44B9-4EFC-8126-D51A3EA9BF40}"/>
              </a:ext>
            </a:extLst>
          </p:cNvPr>
          <p:cNvSpPr/>
          <p:nvPr/>
        </p:nvSpPr>
        <p:spPr>
          <a:xfrm>
            <a:off x="5465750" y="615444"/>
            <a:ext cx="499424" cy="49942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29" name="Rectangle 28" descr="Checkmark">
            <a:extLst>
              <a:ext uri="{FF2B5EF4-FFF2-40B4-BE49-F238E27FC236}">
                <a16:creationId xmlns:a16="http://schemas.microsoft.com/office/drawing/2014/main" id="{9C6EFB52-3349-4B07-BB85-12C3EA673CEA}"/>
              </a:ext>
            </a:extLst>
          </p:cNvPr>
          <p:cNvSpPr/>
          <p:nvPr/>
        </p:nvSpPr>
        <p:spPr>
          <a:xfrm>
            <a:off x="5531603" y="2451835"/>
            <a:ext cx="373900" cy="394492"/>
          </a:xfrm>
          <a:prstGeom prst="rect">
            <a:avLst/>
          </a:prstGeom>
          <a: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665912"/>
              <a:satOff val="-293"/>
              <a:lumOff val="784"/>
              <a:alphaOff val="0"/>
            </a:schemeClr>
          </a:effectRef>
          <a:fontRef idx="minor">
            <a:schemeClr val="lt1"/>
          </a:fontRef>
        </p:style>
        <p:txBody>
          <a:bodyPr/>
          <a:lstStyle/>
          <a:p>
            <a:endParaRPr lang="en-US"/>
          </a:p>
        </p:txBody>
      </p:sp>
      <p:sp>
        <p:nvSpPr>
          <p:cNvPr id="31" name="Rectangle 30" descr="Help">
            <a:extLst>
              <a:ext uri="{FF2B5EF4-FFF2-40B4-BE49-F238E27FC236}">
                <a16:creationId xmlns:a16="http://schemas.microsoft.com/office/drawing/2014/main" id="{B15A1DA1-0781-4F05-ADA9-ADBE27A12E44}"/>
              </a:ext>
            </a:extLst>
          </p:cNvPr>
          <p:cNvSpPr/>
          <p:nvPr/>
        </p:nvSpPr>
        <p:spPr>
          <a:xfrm>
            <a:off x="8139913" y="1494089"/>
            <a:ext cx="499424" cy="499424"/>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1331824"/>
              <a:satOff val="-586"/>
              <a:lumOff val="1569"/>
              <a:alphaOff val="0"/>
            </a:schemeClr>
          </a:effectRef>
          <a:fontRef idx="minor">
            <a:schemeClr val="lt1"/>
          </a:fontRef>
        </p:style>
        <p:txBody>
          <a:bodyPr/>
          <a:lstStyle/>
          <a:p>
            <a:endParaRPr lang="en-US"/>
          </a:p>
        </p:txBody>
      </p:sp>
      <p:sp>
        <p:nvSpPr>
          <p:cNvPr id="2" name="Rectangle 1" descr="Bar chart">
            <a:extLst>
              <a:ext uri="{FF2B5EF4-FFF2-40B4-BE49-F238E27FC236}">
                <a16:creationId xmlns:a16="http://schemas.microsoft.com/office/drawing/2014/main" id="{A9CE827A-A9AE-9AF1-EBFB-FB8D8DEB4469}"/>
              </a:ext>
            </a:extLst>
          </p:cNvPr>
          <p:cNvSpPr/>
          <p:nvPr/>
        </p:nvSpPr>
        <p:spPr>
          <a:xfrm>
            <a:off x="5465750" y="1555966"/>
            <a:ext cx="499424" cy="499424"/>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332956"/>
              <a:satOff val="-147"/>
              <a:lumOff val="392"/>
              <a:alphaOff val="0"/>
            </a:schemeClr>
          </a:effectRef>
          <a:fontRef idx="minor">
            <a:schemeClr val="lt1"/>
          </a:fontRef>
        </p:style>
        <p:txBody>
          <a:bodyPr/>
          <a:lstStyle/>
          <a:p>
            <a:endParaRPr lang="en-US"/>
          </a:p>
        </p:txBody>
      </p:sp>
      <p:sp>
        <p:nvSpPr>
          <p:cNvPr id="3" name="Rectangle 2" descr="Bar chart">
            <a:extLst>
              <a:ext uri="{FF2B5EF4-FFF2-40B4-BE49-F238E27FC236}">
                <a16:creationId xmlns:a16="http://schemas.microsoft.com/office/drawing/2014/main" id="{A2BF4EB5-6BBB-E86A-E406-F6070303258F}"/>
              </a:ext>
            </a:extLst>
          </p:cNvPr>
          <p:cNvSpPr/>
          <p:nvPr/>
        </p:nvSpPr>
        <p:spPr>
          <a:xfrm>
            <a:off x="8139913" y="615444"/>
            <a:ext cx="499424" cy="499424"/>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332956"/>
              <a:satOff val="-147"/>
              <a:lumOff val="392"/>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2667318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1097BE-A044-49F5-B5CA-AE183B956585}"/>
              </a:ext>
            </a:extLst>
          </p:cNvPr>
          <p:cNvSpPr>
            <a:spLocks noGrp="1"/>
          </p:cNvSpPr>
          <p:nvPr>
            <p:ph type="title"/>
          </p:nvPr>
        </p:nvSpPr>
        <p:spPr>
          <a:xfrm>
            <a:off x="535609" y="1902271"/>
            <a:ext cx="3068833" cy="2093975"/>
          </a:xfrm>
        </p:spPr>
        <p:txBody>
          <a:bodyPr/>
          <a:lstStyle/>
          <a:p>
            <a:r>
              <a:rPr lang="en-US"/>
              <a:t>Introduction</a:t>
            </a:r>
          </a:p>
        </p:txBody>
      </p:sp>
      <p:sp>
        <p:nvSpPr>
          <p:cNvPr id="8" name="Content Placeholder 7">
            <a:extLst>
              <a:ext uri="{FF2B5EF4-FFF2-40B4-BE49-F238E27FC236}">
                <a16:creationId xmlns:a16="http://schemas.microsoft.com/office/drawing/2014/main" id="{411E9392-71EA-4293-909F-1FE7DD38E31D}"/>
              </a:ext>
            </a:extLst>
          </p:cNvPr>
          <p:cNvSpPr>
            <a:spLocks noGrp="1"/>
          </p:cNvSpPr>
          <p:nvPr>
            <p:ph idx="1"/>
          </p:nvPr>
        </p:nvSpPr>
        <p:spPr>
          <a:xfrm>
            <a:off x="6096000" y="570137"/>
            <a:ext cx="5557299" cy="2664268"/>
          </a:xfrm>
        </p:spPr>
        <p:txBody>
          <a:bodyPr>
            <a:normAutofit/>
          </a:bodyPr>
          <a:lstStyle/>
          <a:p>
            <a:pPr marL="0" marR="0" indent="0" algn="just">
              <a:lnSpc>
                <a:spcPct val="107000"/>
              </a:lnSpc>
              <a:spcBef>
                <a:spcPts val="0"/>
              </a:spcBef>
              <a:spcAft>
                <a:spcPts val="0"/>
              </a:spcAft>
              <a:buNone/>
            </a:pPr>
            <a:r>
              <a:rPr lang="en-US" sz="1800" kern="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The data set contains information about different company's financial fluctuations over a while by noticing the change in the price of their stocks followed by the change in price. To begin with, the dataset has 10000 rows of data with the following columns: </a:t>
            </a:r>
          </a:p>
          <a:p>
            <a:pPr marL="0" marR="0" indent="0">
              <a:lnSpc>
                <a:spcPct val="107000"/>
              </a:lnSpc>
              <a:spcBef>
                <a:spcPts val="0"/>
              </a:spcBef>
              <a:spcAft>
                <a:spcPts val="0"/>
              </a:spcAft>
              <a:buNone/>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0" name="Group 9" descr="Info">
            <a:extLst>
              <a:ext uri="{FF2B5EF4-FFF2-40B4-BE49-F238E27FC236}">
                <a16:creationId xmlns:a16="http://schemas.microsoft.com/office/drawing/2014/main" id="{04EACC33-3BBF-4195-8927-841FEBB364AD}"/>
              </a:ext>
            </a:extLst>
          </p:cNvPr>
          <p:cNvGrpSpPr/>
          <p:nvPr/>
        </p:nvGrpSpPr>
        <p:grpSpPr>
          <a:xfrm>
            <a:off x="4578710" y="2556978"/>
            <a:ext cx="881186" cy="746998"/>
            <a:chOff x="4914764" y="3319462"/>
            <a:chExt cx="619125" cy="619125"/>
          </a:xfrm>
          <a:solidFill>
            <a:schemeClr val="bg1"/>
          </a:solidFill>
        </p:grpSpPr>
        <p:sp>
          <p:nvSpPr>
            <p:cNvPr id="11" name="Freeform: Shape 10">
              <a:extLst>
                <a:ext uri="{FF2B5EF4-FFF2-40B4-BE49-F238E27FC236}">
                  <a16:creationId xmlns:a16="http://schemas.microsoft.com/office/drawing/2014/main" id="{400D0FC6-FE6C-422D-87EC-3F2A40F92771}"/>
                </a:ext>
              </a:extLst>
            </p:cNvPr>
            <p:cNvSpPr/>
            <p:nvPr/>
          </p:nvSpPr>
          <p:spPr>
            <a:xfrm>
              <a:off x="4914764" y="3319462"/>
              <a:ext cx="619125" cy="619125"/>
            </a:xfrm>
            <a:custGeom>
              <a:avLst/>
              <a:gdLst>
                <a:gd name="connsiteX0" fmla="*/ 309563 w 619125"/>
                <a:gd name="connsiteY0" fmla="*/ 0 h 619125"/>
                <a:gd name="connsiteX1" fmla="*/ 0 w 619125"/>
                <a:gd name="connsiteY1" fmla="*/ 309563 h 619125"/>
                <a:gd name="connsiteX2" fmla="*/ 309563 w 619125"/>
                <a:gd name="connsiteY2" fmla="*/ 619125 h 619125"/>
                <a:gd name="connsiteX3" fmla="*/ 619125 w 619125"/>
                <a:gd name="connsiteY3" fmla="*/ 309563 h 619125"/>
                <a:gd name="connsiteX4" fmla="*/ 309563 w 619125"/>
                <a:gd name="connsiteY4" fmla="*/ 0 h 619125"/>
                <a:gd name="connsiteX5" fmla="*/ 309563 w 619125"/>
                <a:gd name="connsiteY5" fmla="*/ 581025 h 619125"/>
                <a:gd name="connsiteX6" fmla="*/ 38100 w 619125"/>
                <a:gd name="connsiteY6" fmla="*/ 309563 h 619125"/>
                <a:gd name="connsiteX7" fmla="*/ 309563 w 619125"/>
                <a:gd name="connsiteY7" fmla="*/ 38100 h 619125"/>
                <a:gd name="connsiteX8" fmla="*/ 581025 w 619125"/>
                <a:gd name="connsiteY8" fmla="*/ 309563 h 619125"/>
                <a:gd name="connsiteX9" fmla="*/ 309563 w 619125"/>
                <a:gd name="connsiteY9" fmla="*/ 58102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125" h="619125">
                  <a:moveTo>
                    <a:pt x="309563" y="0"/>
                  </a:moveTo>
                  <a:cubicBezTo>
                    <a:pt x="138875" y="0"/>
                    <a:pt x="0" y="138865"/>
                    <a:pt x="0" y="309563"/>
                  </a:cubicBezTo>
                  <a:cubicBezTo>
                    <a:pt x="0" y="480260"/>
                    <a:pt x="138875" y="619125"/>
                    <a:pt x="309563" y="619125"/>
                  </a:cubicBezTo>
                  <a:cubicBezTo>
                    <a:pt x="480250" y="619125"/>
                    <a:pt x="619125" y="480260"/>
                    <a:pt x="619125" y="309563"/>
                  </a:cubicBezTo>
                  <a:cubicBezTo>
                    <a:pt x="619125" y="138865"/>
                    <a:pt x="480250" y="0"/>
                    <a:pt x="309563" y="0"/>
                  </a:cubicBezTo>
                  <a:close/>
                  <a:moveTo>
                    <a:pt x="309563" y="581025"/>
                  </a:moveTo>
                  <a:cubicBezTo>
                    <a:pt x="159877" y="581025"/>
                    <a:pt x="38100" y="459248"/>
                    <a:pt x="38100" y="309563"/>
                  </a:cubicBezTo>
                  <a:cubicBezTo>
                    <a:pt x="38100" y="159877"/>
                    <a:pt x="159877" y="38100"/>
                    <a:pt x="309563" y="38100"/>
                  </a:cubicBezTo>
                  <a:cubicBezTo>
                    <a:pt x="459248" y="38100"/>
                    <a:pt x="581025" y="159877"/>
                    <a:pt x="581025" y="309563"/>
                  </a:cubicBezTo>
                  <a:cubicBezTo>
                    <a:pt x="581025" y="459248"/>
                    <a:pt x="459248" y="581025"/>
                    <a:pt x="309563" y="581025"/>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ADF13BE-BF58-43E3-9534-281EFDABF659}"/>
                </a:ext>
              </a:extLst>
            </p:cNvPr>
            <p:cNvSpPr/>
            <p:nvPr/>
          </p:nvSpPr>
          <p:spPr>
            <a:xfrm>
              <a:off x="5195751" y="3473729"/>
              <a:ext cx="57150" cy="57150"/>
            </a:xfrm>
            <a:custGeom>
              <a:avLst/>
              <a:gdLst>
                <a:gd name="connsiteX0" fmla="*/ 63722 w 57150"/>
                <a:gd name="connsiteY0" fmla="*/ 31861 h 57150"/>
                <a:gd name="connsiteX1" fmla="*/ 31861 w 57150"/>
                <a:gd name="connsiteY1" fmla="*/ 63722 h 57150"/>
                <a:gd name="connsiteX2" fmla="*/ 0 w 57150"/>
                <a:gd name="connsiteY2" fmla="*/ 31861 h 57150"/>
                <a:gd name="connsiteX3" fmla="*/ 31861 w 57150"/>
                <a:gd name="connsiteY3" fmla="*/ 0 h 57150"/>
                <a:gd name="connsiteX4" fmla="*/ 63722 w 57150"/>
                <a:gd name="connsiteY4" fmla="*/ 3186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3722" y="31861"/>
                  </a:moveTo>
                  <a:cubicBezTo>
                    <a:pt x="63722" y="49458"/>
                    <a:pt x="49458" y="63722"/>
                    <a:pt x="31861" y="63722"/>
                  </a:cubicBezTo>
                  <a:cubicBezTo>
                    <a:pt x="14265" y="63722"/>
                    <a:pt x="0" y="49458"/>
                    <a:pt x="0" y="31861"/>
                  </a:cubicBezTo>
                  <a:cubicBezTo>
                    <a:pt x="0" y="14265"/>
                    <a:pt x="14265" y="0"/>
                    <a:pt x="31861" y="0"/>
                  </a:cubicBezTo>
                  <a:cubicBezTo>
                    <a:pt x="49458" y="0"/>
                    <a:pt x="63722" y="14265"/>
                    <a:pt x="63722" y="31861"/>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14EC720-9A79-4D18-8746-AE0BDD325E79}"/>
                </a:ext>
              </a:extLst>
            </p:cNvPr>
            <p:cNvSpPr/>
            <p:nvPr/>
          </p:nvSpPr>
          <p:spPr>
            <a:xfrm>
              <a:off x="5205276" y="3589420"/>
              <a:ext cx="38100" cy="200025"/>
            </a:xfrm>
            <a:custGeom>
              <a:avLst/>
              <a:gdLst>
                <a:gd name="connsiteX0" fmla="*/ 19050 w 38100"/>
                <a:gd name="connsiteY0" fmla="*/ 0 h 200025"/>
                <a:gd name="connsiteX1" fmla="*/ 0 w 38100"/>
                <a:gd name="connsiteY1" fmla="*/ 19050 h 200025"/>
                <a:gd name="connsiteX2" fmla="*/ 0 w 38100"/>
                <a:gd name="connsiteY2" fmla="*/ 180975 h 200025"/>
                <a:gd name="connsiteX3" fmla="*/ 19050 w 38100"/>
                <a:gd name="connsiteY3" fmla="*/ 200025 h 200025"/>
                <a:gd name="connsiteX4" fmla="*/ 38100 w 38100"/>
                <a:gd name="connsiteY4" fmla="*/ 180975 h 200025"/>
                <a:gd name="connsiteX5" fmla="*/ 38100 w 38100"/>
                <a:gd name="connsiteY5" fmla="*/ 19050 h 200025"/>
                <a:gd name="connsiteX6" fmla="*/ 19050 w 38100"/>
                <a:gd name="connsiteY6"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200025">
                  <a:moveTo>
                    <a:pt x="19050" y="0"/>
                  </a:moveTo>
                  <a:cubicBezTo>
                    <a:pt x="8534" y="0"/>
                    <a:pt x="0" y="8534"/>
                    <a:pt x="0" y="19050"/>
                  </a:cubicBezTo>
                  <a:lnTo>
                    <a:pt x="0" y="180975"/>
                  </a:lnTo>
                  <a:cubicBezTo>
                    <a:pt x="0" y="191491"/>
                    <a:pt x="8534" y="200025"/>
                    <a:pt x="19050" y="200025"/>
                  </a:cubicBezTo>
                  <a:cubicBezTo>
                    <a:pt x="29566" y="200025"/>
                    <a:pt x="38100" y="191491"/>
                    <a:pt x="38100" y="180975"/>
                  </a:cubicBezTo>
                  <a:lnTo>
                    <a:pt x="38100" y="19050"/>
                  </a:lnTo>
                  <a:cubicBezTo>
                    <a:pt x="38100" y="8525"/>
                    <a:pt x="29566" y="0"/>
                    <a:pt x="19050" y="0"/>
                  </a:cubicBezTo>
                  <a:close/>
                </a:path>
              </a:pathLst>
            </a:custGeom>
            <a:grpFill/>
            <a:ln w="9525" cap="flat">
              <a:noFill/>
              <a:prstDash val="solid"/>
              <a:miter/>
            </a:ln>
          </p:spPr>
          <p:txBody>
            <a:bodyPr rtlCol="0" anchor="ctr"/>
            <a:lstStyle/>
            <a:p>
              <a:endParaRPr lang="en-US"/>
            </a:p>
          </p:txBody>
        </p:sp>
      </p:grpSp>
      <p:graphicFrame>
        <p:nvGraphicFramePr>
          <p:cNvPr id="2" name="Table 1">
            <a:extLst>
              <a:ext uri="{FF2B5EF4-FFF2-40B4-BE49-F238E27FC236}">
                <a16:creationId xmlns:a16="http://schemas.microsoft.com/office/drawing/2014/main" id="{5FBB160E-7E16-3BCB-2319-74996270888B}"/>
              </a:ext>
            </a:extLst>
          </p:cNvPr>
          <p:cNvGraphicFramePr>
            <a:graphicFrameLocks noGrp="1"/>
          </p:cNvGraphicFramePr>
          <p:nvPr>
            <p:extLst>
              <p:ext uri="{D42A27DB-BD31-4B8C-83A1-F6EECF244321}">
                <p14:modId xmlns:p14="http://schemas.microsoft.com/office/powerpoint/2010/main" val="2423544240"/>
              </p:ext>
            </p:extLst>
          </p:nvPr>
        </p:nvGraphicFramePr>
        <p:xfrm>
          <a:off x="6175223" y="2999037"/>
          <a:ext cx="5478076" cy="1994418"/>
        </p:xfrm>
        <a:graphic>
          <a:graphicData uri="http://schemas.openxmlformats.org/drawingml/2006/table">
            <a:tbl>
              <a:tblPr firstRow="1" firstCol="1" bandRow="1">
                <a:effectLst>
                  <a:reflection blurRad="6350" stA="50000" endA="300" endPos="55500" dist="50800" dir="5400000" sy="-100000" algn="bl" rotWithShape="0"/>
                </a:effectLst>
                <a:tableStyleId>{0E3FDE45-AF77-4B5C-9715-49D594BDF05E}</a:tableStyleId>
              </a:tblPr>
              <a:tblGrid>
                <a:gridCol w="2739038">
                  <a:extLst>
                    <a:ext uri="{9D8B030D-6E8A-4147-A177-3AD203B41FA5}">
                      <a16:colId xmlns:a16="http://schemas.microsoft.com/office/drawing/2014/main" val="121124508"/>
                    </a:ext>
                  </a:extLst>
                </a:gridCol>
                <a:gridCol w="2739038">
                  <a:extLst>
                    <a:ext uri="{9D8B030D-6E8A-4147-A177-3AD203B41FA5}">
                      <a16:colId xmlns:a16="http://schemas.microsoft.com/office/drawing/2014/main" val="2678499829"/>
                    </a:ext>
                  </a:extLst>
                </a:gridCol>
              </a:tblGrid>
              <a:tr h="221602">
                <a:tc>
                  <a:txBody>
                    <a:bodyPr/>
                    <a:lstStyle/>
                    <a:p>
                      <a:pPr marL="0" marR="0" algn="ctr">
                        <a:lnSpc>
                          <a:spcPct val="107000"/>
                        </a:lnSpc>
                        <a:spcBef>
                          <a:spcPts val="0"/>
                        </a:spcBef>
                        <a:spcAft>
                          <a:spcPts val="0"/>
                        </a:spcAft>
                      </a:pPr>
                      <a:r>
                        <a:rPr lang="en-US" sz="1200" kern="0">
                          <a:solidFill>
                            <a:schemeClr val="bg1"/>
                          </a:solidFill>
                          <a:effectLst/>
                        </a:rPr>
                        <a:t>Column</a:t>
                      </a:r>
                      <a:endParaRPr lang="en-US" sz="12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lnSpc>
                          <a:spcPct val="107000"/>
                        </a:lnSpc>
                        <a:spcBef>
                          <a:spcPts val="0"/>
                        </a:spcBef>
                        <a:spcAft>
                          <a:spcPts val="0"/>
                        </a:spcAft>
                      </a:pPr>
                      <a:r>
                        <a:rPr lang="en-US" sz="1200" kern="0">
                          <a:solidFill>
                            <a:schemeClr val="bg1"/>
                          </a:solidFill>
                          <a:effectLst/>
                        </a:rPr>
                        <a:t>Data Type</a:t>
                      </a:r>
                      <a:endParaRPr lang="en-US" sz="12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128383678"/>
                  </a:ext>
                </a:extLst>
              </a:tr>
              <a:tr h="221602">
                <a:tc>
                  <a:txBody>
                    <a:bodyPr/>
                    <a:lstStyle/>
                    <a:p>
                      <a:pPr marL="0" marR="0" algn="ctr">
                        <a:lnSpc>
                          <a:spcPct val="107000"/>
                        </a:lnSpc>
                        <a:spcBef>
                          <a:spcPts val="0"/>
                        </a:spcBef>
                        <a:spcAft>
                          <a:spcPts val="0"/>
                        </a:spcAft>
                      </a:pPr>
                      <a:r>
                        <a:rPr lang="en-US" sz="1100" kern="0" err="1">
                          <a:effectLst/>
                        </a:rPr>
                        <a:t>uniqueID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100" kern="0">
                          <a:effectLst/>
                        </a:rPr>
                        <a:t>int 64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3527135"/>
                  </a:ext>
                </a:extLst>
              </a:tr>
              <a:tr h="221602">
                <a:tc>
                  <a:txBody>
                    <a:bodyPr/>
                    <a:lstStyle/>
                    <a:p>
                      <a:pPr marL="0" marR="0" algn="ctr">
                        <a:lnSpc>
                          <a:spcPct val="107000"/>
                        </a:lnSpc>
                        <a:spcBef>
                          <a:spcPts val="0"/>
                        </a:spcBef>
                        <a:spcAft>
                          <a:spcPts val="0"/>
                        </a:spcAft>
                      </a:pPr>
                      <a:r>
                        <a:rPr lang="en-US" sz="1100" kern="0">
                          <a:effectLst/>
                        </a:rPr>
                        <a:t>date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kern="0">
                          <a:effectLst/>
                        </a:rPr>
                        <a:t>object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4980419"/>
                  </a:ext>
                </a:extLst>
              </a:tr>
              <a:tr h="221602">
                <a:tc>
                  <a:txBody>
                    <a:bodyPr/>
                    <a:lstStyle/>
                    <a:p>
                      <a:pPr marL="0" marR="0" algn="ctr">
                        <a:lnSpc>
                          <a:spcPct val="107000"/>
                        </a:lnSpc>
                        <a:spcBef>
                          <a:spcPts val="0"/>
                        </a:spcBef>
                        <a:spcAft>
                          <a:spcPts val="0"/>
                        </a:spcAft>
                      </a:pPr>
                      <a:r>
                        <a:rPr lang="en-US" sz="1100" kern="0">
                          <a:effectLst/>
                        </a:rPr>
                        <a:t>company</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kern="0">
                          <a:effectLst/>
                        </a:rPr>
                        <a:t>object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3236966"/>
                  </a:ext>
                </a:extLst>
              </a:tr>
              <a:tr h="221602">
                <a:tc>
                  <a:txBody>
                    <a:bodyPr/>
                    <a:lstStyle/>
                    <a:p>
                      <a:pPr marL="0" marR="0" algn="ctr">
                        <a:lnSpc>
                          <a:spcPct val="107000"/>
                        </a:lnSpc>
                        <a:spcBef>
                          <a:spcPts val="0"/>
                        </a:spcBef>
                        <a:spcAft>
                          <a:spcPts val="0"/>
                        </a:spcAft>
                      </a:pPr>
                      <a:r>
                        <a:rPr lang="en-US" sz="1100" kern="0" err="1">
                          <a:effectLst/>
                        </a:rPr>
                        <a:t>index_name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kern="0">
                          <a:effectLst/>
                        </a:rPr>
                        <a:t>object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2270684"/>
                  </a:ext>
                </a:extLst>
              </a:tr>
              <a:tr h="221602">
                <a:tc>
                  <a:txBody>
                    <a:bodyPr/>
                    <a:lstStyle/>
                    <a:p>
                      <a:pPr marL="0" marR="0" algn="ctr">
                        <a:lnSpc>
                          <a:spcPct val="107000"/>
                        </a:lnSpc>
                        <a:spcBef>
                          <a:spcPts val="0"/>
                        </a:spcBef>
                        <a:spcAft>
                          <a:spcPts val="0"/>
                        </a:spcAft>
                      </a:pPr>
                      <a:r>
                        <a:rPr lang="en-US" sz="1100" kern="0">
                          <a:effectLst/>
                        </a:rPr>
                        <a:t>type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kern="0">
                          <a:effectLst/>
                        </a:rPr>
                        <a:t>object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8993158"/>
                  </a:ext>
                </a:extLst>
              </a:tr>
              <a:tr h="221602">
                <a:tc>
                  <a:txBody>
                    <a:bodyPr/>
                    <a:lstStyle/>
                    <a:p>
                      <a:pPr marL="0" marR="0" algn="ctr">
                        <a:lnSpc>
                          <a:spcPct val="107000"/>
                        </a:lnSpc>
                        <a:spcBef>
                          <a:spcPts val="0"/>
                        </a:spcBef>
                        <a:spcAft>
                          <a:spcPts val="0"/>
                        </a:spcAft>
                      </a:pPr>
                      <a:r>
                        <a:rPr lang="en-US" sz="1100" kern="0">
                          <a:effectLst/>
                        </a:rPr>
                        <a:t>rating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kern="0">
                          <a:effectLst/>
                        </a:rPr>
                        <a:t>float 64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3244182"/>
                  </a:ext>
                </a:extLst>
              </a:tr>
              <a:tr h="221602">
                <a:tc>
                  <a:txBody>
                    <a:bodyPr/>
                    <a:lstStyle/>
                    <a:p>
                      <a:pPr marL="0" marR="0" algn="ctr">
                        <a:lnSpc>
                          <a:spcPct val="107000"/>
                        </a:lnSpc>
                        <a:spcBef>
                          <a:spcPts val="0"/>
                        </a:spcBef>
                        <a:spcAft>
                          <a:spcPts val="0"/>
                        </a:spcAft>
                      </a:pPr>
                      <a:r>
                        <a:rPr lang="en-US" sz="1100" kern="0">
                          <a:effectLst/>
                        </a:rPr>
                        <a:t>price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kern="0">
                          <a:effectLst/>
                        </a:rPr>
                        <a:t>float 64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1072381"/>
                  </a:ext>
                </a:extLst>
              </a:tr>
              <a:tr h="221602">
                <a:tc>
                  <a:txBody>
                    <a:bodyPr/>
                    <a:lstStyle/>
                    <a:p>
                      <a:pPr marL="0" marR="0" algn="ctr">
                        <a:lnSpc>
                          <a:spcPct val="107000"/>
                        </a:lnSpc>
                        <a:spcBef>
                          <a:spcPts val="0"/>
                        </a:spcBef>
                        <a:spcAft>
                          <a:spcPts val="0"/>
                        </a:spcAft>
                      </a:pPr>
                      <a:r>
                        <a:rPr lang="en-US" sz="1100" kern="0" err="1">
                          <a:effectLst/>
                        </a:rPr>
                        <a:t>fluct_rate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kern="0">
                          <a:effectLst/>
                        </a:rPr>
                        <a:t>float 64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5888034"/>
                  </a:ext>
                </a:extLst>
              </a:tr>
            </a:tbl>
          </a:graphicData>
        </a:graphic>
      </p:graphicFrame>
    </p:spTree>
    <p:extLst>
      <p:ext uri="{BB962C8B-B14F-4D97-AF65-F5344CB8AC3E}">
        <p14:creationId xmlns:p14="http://schemas.microsoft.com/office/powerpoint/2010/main" val="1056707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7" name="Straight Connector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146B020-2B12-4533-AB98-A078339B314A}"/>
              </a:ext>
            </a:extLst>
          </p:cNvPr>
          <p:cNvSpPr>
            <a:spLocks noGrp="1"/>
          </p:cNvSpPr>
          <p:nvPr>
            <p:ph type="title"/>
          </p:nvPr>
        </p:nvSpPr>
        <p:spPr>
          <a:xfrm>
            <a:off x="477078" y="516836"/>
            <a:ext cx="3100136" cy="1960234"/>
          </a:xfrm>
        </p:spPr>
        <p:txBody>
          <a:bodyPr vert="horz" lIns="91440" tIns="45720" rIns="91440" bIns="45720" rtlCol="0" anchor="b">
            <a:normAutofit fontScale="90000"/>
          </a:bodyPr>
          <a:lstStyle/>
          <a:p>
            <a:r>
              <a:rPr lang="en-US" sz="4800">
                <a:solidFill>
                  <a:schemeClr val="tx1"/>
                </a:solidFill>
              </a:rPr>
              <a:t>How To Deal With Missing Values</a:t>
            </a:r>
          </a:p>
        </p:txBody>
      </p:sp>
      <p:cxnSp>
        <p:nvCxnSpPr>
          <p:cNvPr id="31" name="Straight Connector 30">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Placeholder 8" descr="Top view of a wooden puzzle">
            <a:extLst>
              <a:ext uri="{FF2B5EF4-FFF2-40B4-BE49-F238E27FC236}">
                <a16:creationId xmlns:a16="http://schemas.microsoft.com/office/drawing/2014/main" id="{8CFBDF6E-78AD-4FBA-9B07-1F98608A8B2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0533" r="10533"/>
          <a:stretch/>
        </p:blipFill>
        <p:spPr>
          <a:xfrm>
            <a:off x="4080728" y="10"/>
            <a:ext cx="8111272" cy="6857990"/>
          </a:xfrm>
          <a:prstGeom prst="rect">
            <a:avLst/>
          </a:prstGeom>
        </p:spPr>
      </p:pic>
      <p:sp>
        <p:nvSpPr>
          <p:cNvPr id="2" name="Rectangle 1">
            <a:extLst>
              <a:ext uri="{FF2B5EF4-FFF2-40B4-BE49-F238E27FC236}">
                <a16:creationId xmlns:a16="http://schemas.microsoft.com/office/drawing/2014/main" id="{C7CE6AD2-F7FC-3A62-ED2A-EC6B88A1C3B0}"/>
              </a:ext>
            </a:extLst>
          </p:cNvPr>
          <p:cNvSpPr/>
          <p:nvPr/>
        </p:nvSpPr>
        <p:spPr>
          <a:xfrm>
            <a:off x="285135" y="3313471"/>
            <a:ext cx="1435510" cy="1067460"/>
          </a:xfrm>
          <a:prstGeom prst="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a:t>Numerical Columns </a:t>
            </a:r>
          </a:p>
        </p:txBody>
      </p:sp>
      <p:cxnSp>
        <p:nvCxnSpPr>
          <p:cNvPr id="8" name="Straight Arrow Connector 7">
            <a:extLst>
              <a:ext uri="{FF2B5EF4-FFF2-40B4-BE49-F238E27FC236}">
                <a16:creationId xmlns:a16="http://schemas.microsoft.com/office/drawing/2014/main" id="{3AC34684-DE16-5AC2-4AAE-222CDD58EB3D}"/>
              </a:ext>
            </a:extLst>
          </p:cNvPr>
          <p:cNvCxnSpPr>
            <a:cxnSpLocks/>
            <a:stCxn id="2" idx="2"/>
          </p:cNvCxnSpPr>
          <p:nvPr/>
        </p:nvCxnSpPr>
        <p:spPr>
          <a:xfrm>
            <a:off x="1002890" y="4380931"/>
            <a:ext cx="0" cy="761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F25DF5A-EAC1-7980-C728-0573E8293D7B}"/>
              </a:ext>
            </a:extLst>
          </p:cNvPr>
          <p:cNvSpPr/>
          <p:nvPr/>
        </p:nvSpPr>
        <p:spPr>
          <a:xfrm>
            <a:off x="290225" y="5192900"/>
            <a:ext cx="1435510" cy="1067460"/>
          </a:xfrm>
          <a:prstGeom prst="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a:t>Median</a:t>
            </a:r>
          </a:p>
        </p:txBody>
      </p:sp>
      <p:sp>
        <p:nvSpPr>
          <p:cNvPr id="12" name="Rectangle 11">
            <a:extLst>
              <a:ext uri="{FF2B5EF4-FFF2-40B4-BE49-F238E27FC236}">
                <a16:creationId xmlns:a16="http://schemas.microsoft.com/office/drawing/2014/main" id="{755B85DE-D396-DE41-BEBE-72DC72B2CB7C}"/>
              </a:ext>
            </a:extLst>
          </p:cNvPr>
          <p:cNvSpPr/>
          <p:nvPr/>
        </p:nvSpPr>
        <p:spPr>
          <a:xfrm>
            <a:off x="2384322" y="3288895"/>
            <a:ext cx="1435510" cy="1067460"/>
          </a:xfrm>
          <a:prstGeom prst="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a:t>Date Column</a:t>
            </a:r>
          </a:p>
        </p:txBody>
      </p:sp>
      <p:cxnSp>
        <p:nvCxnSpPr>
          <p:cNvPr id="13" name="Straight Arrow Connector 12">
            <a:extLst>
              <a:ext uri="{FF2B5EF4-FFF2-40B4-BE49-F238E27FC236}">
                <a16:creationId xmlns:a16="http://schemas.microsoft.com/office/drawing/2014/main" id="{87615F12-8399-C8C3-0760-5297B3C88DA4}"/>
              </a:ext>
            </a:extLst>
          </p:cNvPr>
          <p:cNvCxnSpPr>
            <a:cxnSpLocks/>
            <a:stCxn id="12" idx="2"/>
          </p:cNvCxnSpPr>
          <p:nvPr/>
        </p:nvCxnSpPr>
        <p:spPr>
          <a:xfrm>
            <a:off x="3102077" y="4356355"/>
            <a:ext cx="0" cy="761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A51C0B7-B4D3-3139-6D9C-40D9FEAB56AB}"/>
              </a:ext>
            </a:extLst>
          </p:cNvPr>
          <p:cNvSpPr/>
          <p:nvPr/>
        </p:nvSpPr>
        <p:spPr>
          <a:xfrm>
            <a:off x="2389412" y="5158491"/>
            <a:ext cx="1430419" cy="1101869"/>
          </a:xfrm>
          <a:prstGeom prst="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a:t>Mode</a:t>
            </a:r>
          </a:p>
        </p:txBody>
      </p:sp>
    </p:spTree>
    <p:extLst>
      <p:ext uri="{BB962C8B-B14F-4D97-AF65-F5344CB8AC3E}">
        <p14:creationId xmlns:p14="http://schemas.microsoft.com/office/powerpoint/2010/main" val="893224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a:normAutofit/>
          </a:bodyPr>
          <a:lstStyle/>
          <a:p>
            <a:r>
              <a:rPr lang="en-US"/>
              <a:t>Visualization Types</a:t>
            </a:r>
            <a:endParaRPr lang="en-IN"/>
          </a:p>
        </p:txBody>
      </p:sp>
      <p:grpSp>
        <p:nvGrpSpPr>
          <p:cNvPr id="8" name="Group 7" descr="This is agenda slide with icons and texts">
            <a:extLst>
              <a:ext uri="{FF2B5EF4-FFF2-40B4-BE49-F238E27FC236}">
                <a16:creationId xmlns:a16="http://schemas.microsoft.com/office/drawing/2014/main" id="{D9391A17-0747-668F-2470-071EB1786573}"/>
              </a:ext>
            </a:extLst>
          </p:cNvPr>
          <p:cNvGrpSpPr/>
          <p:nvPr/>
        </p:nvGrpSpPr>
        <p:grpSpPr>
          <a:xfrm>
            <a:off x="558829" y="1973179"/>
            <a:ext cx="10672609" cy="3587548"/>
            <a:chOff x="710084" y="2636454"/>
            <a:chExt cx="8240654" cy="3266915"/>
          </a:xfrm>
        </p:grpSpPr>
        <p:sp>
          <p:nvSpPr>
            <p:cNvPr id="10" name="Oval 9">
              <a:extLst>
                <a:ext uri="{FF2B5EF4-FFF2-40B4-BE49-F238E27FC236}">
                  <a16:creationId xmlns:a16="http://schemas.microsoft.com/office/drawing/2014/main" id="{1640A7BE-251C-7B8B-5821-F38F0FCBCC06}"/>
                </a:ext>
              </a:extLst>
            </p:cNvPr>
            <p:cNvSpPr/>
            <p:nvPr/>
          </p:nvSpPr>
          <p:spPr>
            <a:xfrm>
              <a:off x="1061084" y="2636454"/>
              <a:ext cx="1098000" cy="1098000"/>
            </a:xfrm>
            <a:prstGeom prst="ellipse">
              <a:avLst/>
            </a:prstGeom>
            <a:solidFill>
              <a:schemeClr val="accent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2" name="Freeform: Shape 11">
              <a:extLst>
                <a:ext uri="{FF2B5EF4-FFF2-40B4-BE49-F238E27FC236}">
                  <a16:creationId xmlns:a16="http://schemas.microsoft.com/office/drawing/2014/main" id="{8892F5B2-9FBE-8383-ADE8-9EF5DAEF5A09}"/>
                </a:ext>
              </a:extLst>
            </p:cNvPr>
            <p:cNvSpPr/>
            <p:nvPr/>
          </p:nvSpPr>
          <p:spPr>
            <a:xfrm>
              <a:off x="710084" y="4076455"/>
              <a:ext cx="1800000" cy="1575000"/>
            </a:xfrm>
            <a:custGeom>
              <a:avLst/>
              <a:gdLst>
                <a:gd name="connsiteX0" fmla="*/ 0 w 1800000"/>
                <a:gd name="connsiteY0" fmla="*/ 0 h 1575000"/>
                <a:gd name="connsiteX1" fmla="*/ 1800000 w 1800000"/>
                <a:gd name="connsiteY1" fmla="*/ 0 h 1575000"/>
                <a:gd name="connsiteX2" fmla="*/ 1800000 w 1800000"/>
                <a:gd name="connsiteY2" fmla="*/ 1575000 h 1575000"/>
                <a:gd name="connsiteX3" fmla="*/ 0 w 1800000"/>
                <a:gd name="connsiteY3" fmla="*/ 1575000 h 1575000"/>
                <a:gd name="connsiteX4" fmla="*/ 0 w 1800000"/>
                <a:gd name="connsiteY4" fmla="*/ 0 h 15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1575000">
                  <a:moveTo>
                    <a:pt x="0" y="0"/>
                  </a:moveTo>
                  <a:lnTo>
                    <a:pt x="1800000" y="0"/>
                  </a:lnTo>
                  <a:lnTo>
                    <a:pt x="1800000" y="1575000"/>
                  </a:lnTo>
                  <a:lnTo>
                    <a:pt x="0" y="1575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endParaRPr lang="en-US" sz="1100" kern="1200"/>
            </a:p>
          </p:txBody>
        </p:sp>
        <p:sp>
          <p:nvSpPr>
            <p:cNvPr id="13" name="Oval 12">
              <a:extLst>
                <a:ext uri="{FF2B5EF4-FFF2-40B4-BE49-F238E27FC236}">
                  <a16:creationId xmlns:a16="http://schemas.microsoft.com/office/drawing/2014/main" id="{5C50B2F3-1FF3-7A8E-B1EE-01BA8DDE3A40}"/>
                </a:ext>
              </a:extLst>
            </p:cNvPr>
            <p:cNvSpPr/>
            <p:nvPr/>
          </p:nvSpPr>
          <p:spPr>
            <a:xfrm>
              <a:off x="3176084" y="2636454"/>
              <a:ext cx="1098000" cy="1098000"/>
            </a:xfrm>
            <a:prstGeom prst="ellipse">
              <a:avLst/>
            </a:prstGeom>
            <a:solidFill>
              <a:schemeClr val="accent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solidFill>
                  <a:srgbClr val="0070C0"/>
                </a:solidFill>
              </a:endParaRPr>
            </a:p>
          </p:txBody>
        </p:sp>
        <p:sp>
          <p:nvSpPr>
            <p:cNvPr id="14" name="Rectangle 13">
              <a:extLst>
                <a:ext uri="{FF2B5EF4-FFF2-40B4-BE49-F238E27FC236}">
                  <a16:creationId xmlns:a16="http://schemas.microsoft.com/office/drawing/2014/main" id="{DB04AE55-CD83-613C-7FE9-BC5257F7A25D}"/>
                </a:ext>
              </a:extLst>
            </p:cNvPr>
            <p:cNvSpPr/>
            <p:nvPr/>
          </p:nvSpPr>
          <p:spPr>
            <a:xfrm>
              <a:off x="1295084" y="2850754"/>
              <a:ext cx="630000" cy="630000"/>
            </a:xfrm>
            <a:prstGeom prst="rect">
              <a:avLst/>
            </a:prstGeom>
            <a:blipFill>
              <a:blip r:embed="rId2">
                <a:extLst>
                  <a:ext uri="{28A0092B-C50C-407E-A947-70E740481C1C}">
                    <a14:useLocalDpi xmlns:a14="http://schemas.microsoft.com/office/drawing/2010/main" val="0"/>
                  </a:ext>
                </a:extLst>
              </a:blip>
              <a:srcRect/>
              <a:stretch>
                <a:fillRect/>
              </a:stretch>
            </a:blip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5" name="Freeform: Shape 14">
              <a:extLst>
                <a:ext uri="{FF2B5EF4-FFF2-40B4-BE49-F238E27FC236}">
                  <a16:creationId xmlns:a16="http://schemas.microsoft.com/office/drawing/2014/main" id="{1F87724E-AB8F-489F-70B2-4B01F136BB5E}"/>
                </a:ext>
              </a:extLst>
            </p:cNvPr>
            <p:cNvSpPr/>
            <p:nvPr/>
          </p:nvSpPr>
          <p:spPr>
            <a:xfrm>
              <a:off x="6234761" y="5593237"/>
              <a:ext cx="1800000" cy="310132"/>
            </a:xfrm>
            <a:custGeom>
              <a:avLst/>
              <a:gdLst>
                <a:gd name="connsiteX0" fmla="*/ 0 w 1800000"/>
                <a:gd name="connsiteY0" fmla="*/ 0 h 1575000"/>
                <a:gd name="connsiteX1" fmla="*/ 1800000 w 1800000"/>
                <a:gd name="connsiteY1" fmla="*/ 0 h 1575000"/>
                <a:gd name="connsiteX2" fmla="*/ 1800000 w 1800000"/>
                <a:gd name="connsiteY2" fmla="*/ 1575000 h 1575000"/>
                <a:gd name="connsiteX3" fmla="*/ 0 w 1800000"/>
                <a:gd name="connsiteY3" fmla="*/ 1575000 h 1575000"/>
                <a:gd name="connsiteX4" fmla="*/ 0 w 1800000"/>
                <a:gd name="connsiteY4" fmla="*/ 0 h 15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1575000">
                  <a:moveTo>
                    <a:pt x="0" y="0"/>
                  </a:moveTo>
                  <a:lnTo>
                    <a:pt x="1800000" y="0"/>
                  </a:lnTo>
                  <a:lnTo>
                    <a:pt x="1800000" y="1575000"/>
                  </a:lnTo>
                  <a:lnTo>
                    <a:pt x="0" y="1575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400" b="1"/>
                <a:t>SCATTER PLOT</a:t>
              </a:r>
              <a:endParaRPr lang="en-US" sz="1400" b="1" kern="1200"/>
            </a:p>
          </p:txBody>
        </p:sp>
        <p:sp>
          <p:nvSpPr>
            <p:cNvPr id="16" name="Oval 15">
              <a:extLst>
                <a:ext uri="{FF2B5EF4-FFF2-40B4-BE49-F238E27FC236}">
                  <a16:creationId xmlns:a16="http://schemas.microsoft.com/office/drawing/2014/main" id="{7E4E92A8-3D04-28B6-FAEC-212615EEF6CB}"/>
                </a:ext>
              </a:extLst>
            </p:cNvPr>
            <p:cNvSpPr/>
            <p:nvPr/>
          </p:nvSpPr>
          <p:spPr>
            <a:xfrm>
              <a:off x="5291084" y="2636454"/>
              <a:ext cx="1098000" cy="1098000"/>
            </a:xfrm>
            <a:prstGeom prst="ellipse">
              <a:avLst/>
            </a:prstGeom>
            <a:solidFill>
              <a:schemeClr val="accent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8" name="Freeform: Shape 17">
              <a:extLst>
                <a:ext uri="{FF2B5EF4-FFF2-40B4-BE49-F238E27FC236}">
                  <a16:creationId xmlns:a16="http://schemas.microsoft.com/office/drawing/2014/main" id="{5430825D-65E4-DACC-71E3-45D04636330B}"/>
                </a:ext>
              </a:extLst>
            </p:cNvPr>
            <p:cNvSpPr/>
            <p:nvPr/>
          </p:nvSpPr>
          <p:spPr>
            <a:xfrm>
              <a:off x="1709084" y="5607640"/>
              <a:ext cx="1800000" cy="214742"/>
            </a:xfrm>
            <a:custGeom>
              <a:avLst/>
              <a:gdLst>
                <a:gd name="connsiteX0" fmla="*/ 0 w 1800000"/>
                <a:gd name="connsiteY0" fmla="*/ 0 h 1575000"/>
                <a:gd name="connsiteX1" fmla="*/ 1800000 w 1800000"/>
                <a:gd name="connsiteY1" fmla="*/ 0 h 1575000"/>
                <a:gd name="connsiteX2" fmla="*/ 1800000 w 1800000"/>
                <a:gd name="connsiteY2" fmla="*/ 1575000 h 1575000"/>
                <a:gd name="connsiteX3" fmla="*/ 0 w 1800000"/>
                <a:gd name="connsiteY3" fmla="*/ 1575000 h 1575000"/>
                <a:gd name="connsiteX4" fmla="*/ 0 w 1800000"/>
                <a:gd name="connsiteY4" fmla="*/ 0 h 15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1575000">
                  <a:moveTo>
                    <a:pt x="0" y="0"/>
                  </a:moveTo>
                  <a:lnTo>
                    <a:pt x="1800000" y="0"/>
                  </a:lnTo>
                  <a:lnTo>
                    <a:pt x="1800000" y="1575000"/>
                  </a:lnTo>
                  <a:lnTo>
                    <a:pt x="0" y="1575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400" b="1" kern="1200"/>
                <a:t>HEAT</a:t>
              </a:r>
              <a:r>
                <a:rPr lang="en-US" sz="1400" b="1"/>
                <a:t>MAP</a:t>
              </a:r>
              <a:endParaRPr lang="en-US" sz="1400" b="1" kern="1200"/>
            </a:p>
          </p:txBody>
        </p:sp>
        <p:sp>
          <p:nvSpPr>
            <p:cNvPr id="19" name="Oval 18">
              <a:extLst>
                <a:ext uri="{FF2B5EF4-FFF2-40B4-BE49-F238E27FC236}">
                  <a16:creationId xmlns:a16="http://schemas.microsoft.com/office/drawing/2014/main" id="{DF526117-23B4-DD04-4257-595F28CB4311}"/>
                </a:ext>
              </a:extLst>
            </p:cNvPr>
            <p:cNvSpPr/>
            <p:nvPr/>
          </p:nvSpPr>
          <p:spPr>
            <a:xfrm>
              <a:off x="7406082" y="2683747"/>
              <a:ext cx="1098000" cy="1098000"/>
            </a:xfrm>
            <a:prstGeom prst="ellipse">
              <a:avLst/>
            </a:prstGeom>
            <a:solidFill>
              <a:schemeClr val="accent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1" name="Freeform: Shape 20">
              <a:extLst>
                <a:ext uri="{FF2B5EF4-FFF2-40B4-BE49-F238E27FC236}">
                  <a16:creationId xmlns:a16="http://schemas.microsoft.com/office/drawing/2014/main" id="{F50B9D6B-8853-0C72-6F16-042C241D197F}"/>
                </a:ext>
              </a:extLst>
            </p:cNvPr>
            <p:cNvSpPr/>
            <p:nvPr/>
          </p:nvSpPr>
          <p:spPr>
            <a:xfrm>
              <a:off x="2708084" y="3906598"/>
              <a:ext cx="1800000" cy="306098"/>
            </a:xfrm>
            <a:custGeom>
              <a:avLst/>
              <a:gdLst>
                <a:gd name="connsiteX0" fmla="*/ 0 w 1800000"/>
                <a:gd name="connsiteY0" fmla="*/ 0 h 1575000"/>
                <a:gd name="connsiteX1" fmla="*/ 1800000 w 1800000"/>
                <a:gd name="connsiteY1" fmla="*/ 0 h 1575000"/>
                <a:gd name="connsiteX2" fmla="*/ 1800000 w 1800000"/>
                <a:gd name="connsiteY2" fmla="*/ 1575000 h 1575000"/>
                <a:gd name="connsiteX3" fmla="*/ 0 w 1800000"/>
                <a:gd name="connsiteY3" fmla="*/ 1575000 h 1575000"/>
                <a:gd name="connsiteX4" fmla="*/ 0 w 1800000"/>
                <a:gd name="connsiteY4" fmla="*/ 0 h 15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1575000">
                  <a:moveTo>
                    <a:pt x="0" y="0"/>
                  </a:moveTo>
                  <a:lnTo>
                    <a:pt x="1800000" y="0"/>
                  </a:lnTo>
                  <a:lnTo>
                    <a:pt x="1800000" y="1575000"/>
                  </a:lnTo>
                  <a:lnTo>
                    <a:pt x="0" y="1575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400" b="1" kern="1200"/>
                <a:t>PIE CHART</a:t>
              </a:r>
            </a:p>
          </p:txBody>
        </p:sp>
        <p:sp>
          <p:nvSpPr>
            <p:cNvPr id="22" name="Oval 21">
              <a:extLst>
                <a:ext uri="{FF2B5EF4-FFF2-40B4-BE49-F238E27FC236}">
                  <a16:creationId xmlns:a16="http://schemas.microsoft.com/office/drawing/2014/main" id="{AA1580E7-9A62-FE36-9DB4-61109365FDF0}"/>
                </a:ext>
              </a:extLst>
            </p:cNvPr>
            <p:cNvSpPr/>
            <p:nvPr/>
          </p:nvSpPr>
          <p:spPr>
            <a:xfrm>
              <a:off x="2035197" y="4314955"/>
              <a:ext cx="1098000" cy="1098000"/>
            </a:xfrm>
            <a:prstGeom prst="ellipse">
              <a:avLst/>
            </a:prstGeom>
            <a:solidFill>
              <a:schemeClr val="accent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4" name="Freeform: Shape 23">
              <a:extLst>
                <a:ext uri="{FF2B5EF4-FFF2-40B4-BE49-F238E27FC236}">
                  <a16:creationId xmlns:a16="http://schemas.microsoft.com/office/drawing/2014/main" id="{7996F4AC-5448-EA15-1C62-75D1CD665AEF}"/>
                </a:ext>
              </a:extLst>
            </p:cNvPr>
            <p:cNvSpPr/>
            <p:nvPr/>
          </p:nvSpPr>
          <p:spPr>
            <a:xfrm>
              <a:off x="4040082" y="5577273"/>
              <a:ext cx="1800000" cy="240616"/>
            </a:xfrm>
            <a:custGeom>
              <a:avLst/>
              <a:gdLst>
                <a:gd name="connsiteX0" fmla="*/ 0 w 1800000"/>
                <a:gd name="connsiteY0" fmla="*/ 0 h 1575000"/>
                <a:gd name="connsiteX1" fmla="*/ 1800000 w 1800000"/>
                <a:gd name="connsiteY1" fmla="*/ 0 h 1575000"/>
                <a:gd name="connsiteX2" fmla="*/ 1800000 w 1800000"/>
                <a:gd name="connsiteY2" fmla="*/ 1575000 h 1575000"/>
                <a:gd name="connsiteX3" fmla="*/ 0 w 1800000"/>
                <a:gd name="connsiteY3" fmla="*/ 1575000 h 1575000"/>
                <a:gd name="connsiteX4" fmla="*/ 0 w 1800000"/>
                <a:gd name="connsiteY4" fmla="*/ 0 h 15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1575000">
                  <a:moveTo>
                    <a:pt x="0" y="0"/>
                  </a:moveTo>
                  <a:lnTo>
                    <a:pt x="1800000" y="0"/>
                  </a:lnTo>
                  <a:lnTo>
                    <a:pt x="1800000" y="1575000"/>
                  </a:lnTo>
                  <a:lnTo>
                    <a:pt x="0" y="1575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400" b="1" kern="1200"/>
                <a:t>BOX PLOT</a:t>
              </a:r>
            </a:p>
          </p:txBody>
        </p:sp>
        <p:sp>
          <p:nvSpPr>
            <p:cNvPr id="27" name="Freeform: Shape 26">
              <a:extLst>
                <a:ext uri="{FF2B5EF4-FFF2-40B4-BE49-F238E27FC236}">
                  <a16:creationId xmlns:a16="http://schemas.microsoft.com/office/drawing/2014/main" id="{9702FEAC-CE1D-9606-25F5-EAA3DFC05B89}"/>
                </a:ext>
              </a:extLst>
            </p:cNvPr>
            <p:cNvSpPr/>
            <p:nvPr/>
          </p:nvSpPr>
          <p:spPr>
            <a:xfrm>
              <a:off x="710084" y="3940399"/>
              <a:ext cx="1800000" cy="220548"/>
            </a:xfrm>
            <a:custGeom>
              <a:avLst/>
              <a:gdLst>
                <a:gd name="connsiteX0" fmla="*/ 0 w 1800000"/>
                <a:gd name="connsiteY0" fmla="*/ 0 h 1575000"/>
                <a:gd name="connsiteX1" fmla="*/ 1800000 w 1800000"/>
                <a:gd name="connsiteY1" fmla="*/ 0 h 1575000"/>
                <a:gd name="connsiteX2" fmla="*/ 1800000 w 1800000"/>
                <a:gd name="connsiteY2" fmla="*/ 1575000 h 1575000"/>
                <a:gd name="connsiteX3" fmla="*/ 0 w 1800000"/>
                <a:gd name="connsiteY3" fmla="*/ 1575000 h 1575000"/>
                <a:gd name="connsiteX4" fmla="*/ 0 w 1800000"/>
                <a:gd name="connsiteY4" fmla="*/ 0 h 15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1575000">
                  <a:moveTo>
                    <a:pt x="0" y="0"/>
                  </a:moveTo>
                  <a:lnTo>
                    <a:pt x="1800000" y="0"/>
                  </a:lnTo>
                  <a:lnTo>
                    <a:pt x="1800000" y="1575000"/>
                  </a:lnTo>
                  <a:lnTo>
                    <a:pt x="0" y="1575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400" b="1"/>
                <a:t>Bar Chart</a:t>
              </a:r>
              <a:endParaRPr lang="en-US" sz="1400" b="1" kern="1200"/>
            </a:p>
          </p:txBody>
        </p:sp>
        <p:sp>
          <p:nvSpPr>
            <p:cNvPr id="28" name="Oval 27">
              <a:extLst>
                <a:ext uri="{FF2B5EF4-FFF2-40B4-BE49-F238E27FC236}">
                  <a16:creationId xmlns:a16="http://schemas.microsoft.com/office/drawing/2014/main" id="{597B023C-7079-174C-8F12-6BF51E511E30}"/>
                </a:ext>
              </a:extLst>
            </p:cNvPr>
            <p:cNvSpPr/>
            <p:nvPr/>
          </p:nvSpPr>
          <p:spPr>
            <a:xfrm>
              <a:off x="4357914" y="4314955"/>
              <a:ext cx="1098000" cy="1098000"/>
            </a:xfrm>
            <a:prstGeom prst="ellipse">
              <a:avLst/>
            </a:prstGeom>
            <a:solidFill>
              <a:schemeClr val="accent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Oval 28">
              <a:extLst>
                <a:ext uri="{FF2B5EF4-FFF2-40B4-BE49-F238E27FC236}">
                  <a16:creationId xmlns:a16="http://schemas.microsoft.com/office/drawing/2014/main" id="{13567E53-4F59-047B-0E9A-1DD8D292CC41}"/>
                </a:ext>
              </a:extLst>
            </p:cNvPr>
            <p:cNvSpPr/>
            <p:nvPr/>
          </p:nvSpPr>
          <p:spPr>
            <a:xfrm>
              <a:off x="6506084" y="4357730"/>
              <a:ext cx="1098000" cy="1098000"/>
            </a:xfrm>
            <a:prstGeom prst="ellipse">
              <a:avLst/>
            </a:prstGeom>
            <a:solidFill>
              <a:schemeClr val="accent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0" name="Freeform: Shape 29">
              <a:extLst>
                <a:ext uri="{FF2B5EF4-FFF2-40B4-BE49-F238E27FC236}">
                  <a16:creationId xmlns:a16="http://schemas.microsoft.com/office/drawing/2014/main" id="{4E4309C8-3370-C224-C3DC-E8BB962D0AD6}"/>
                </a:ext>
              </a:extLst>
            </p:cNvPr>
            <p:cNvSpPr/>
            <p:nvPr/>
          </p:nvSpPr>
          <p:spPr>
            <a:xfrm>
              <a:off x="4985507" y="3943047"/>
              <a:ext cx="1800000" cy="224950"/>
            </a:xfrm>
            <a:custGeom>
              <a:avLst/>
              <a:gdLst>
                <a:gd name="connsiteX0" fmla="*/ 0 w 1800000"/>
                <a:gd name="connsiteY0" fmla="*/ 0 h 1575000"/>
                <a:gd name="connsiteX1" fmla="*/ 1800000 w 1800000"/>
                <a:gd name="connsiteY1" fmla="*/ 0 h 1575000"/>
                <a:gd name="connsiteX2" fmla="*/ 1800000 w 1800000"/>
                <a:gd name="connsiteY2" fmla="*/ 1575000 h 1575000"/>
                <a:gd name="connsiteX3" fmla="*/ 0 w 1800000"/>
                <a:gd name="connsiteY3" fmla="*/ 1575000 h 1575000"/>
                <a:gd name="connsiteX4" fmla="*/ 0 w 1800000"/>
                <a:gd name="connsiteY4" fmla="*/ 0 h 15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1575000">
                  <a:moveTo>
                    <a:pt x="0" y="0"/>
                  </a:moveTo>
                  <a:lnTo>
                    <a:pt x="1800000" y="0"/>
                  </a:lnTo>
                  <a:lnTo>
                    <a:pt x="1800000" y="1575000"/>
                  </a:lnTo>
                  <a:lnTo>
                    <a:pt x="0" y="1575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400" b="1" kern="1200"/>
                <a:t>LINE CHART</a:t>
              </a:r>
            </a:p>
          </p:txBody>
        </p:sp>
        <p:sp>
          <p:nvSpPr>
            <p:cNvPr id="31" name="Freeform: Shape 30">
              <a:extLst>
                <a:ext uri="{FF2B5EF4-FFF2-40B4-BE49-F238E27FC236}">
                  <a16:creationId xmlns:a16="http://schemas.microsoft.com/office/drawing/2014/main" id="{41F7ABAD-D85F-3485-9749-B0D1BC688009}"/>
                </a:ext>
              </a:extLst>
            </p:cNvPr>
            <p:cNvSpPr/>
            <p:nvPr/>
          </p:nvSpPr>
          <p:spPr>
            <a:xfrm>
              <a:off x="7150738" y="3892529"/>
              <a:ext cx="1800000" cy="275468"/>
            </a:xfrm>
            <a:custGeom>
              <a:avLst/>
              <a:gdLst>
                <a:gd name="connsiteX0" fmla="*/ 0 w 1800000"/>
                <a:gd name="connsiteY0" fmla="*/ 0 h 1575000"/>
                <a:gd name="connsiteX1" fmla="*/ 1800000 w 1800000"/>
                <a:gd name="connsiteY1" fmla="*/ 0 h 1575000"/>
                <a:gd name="connsiteX2" fmla="*/ 1800000 w 1800000"/>
                <a:gd name="connsiteY2" fmla="*/ 1575000 h 1575000"/>
                <a:gd name="connsiteX3" fmla="*/ 0 w 1800000"/>
                <a:gd name="connsiteY3" fmla="*/ 1575000 h 1575000"/>
                <a:gd name="connsiteX4" fmla="*/ 0 w 1800000"/>
                <a:gd name="connsiteY4" fmla="*/ 0 h 15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1575000">
                  <a:moveTo>
                    <a:pt x="0" y="0"/>
                  </a:moveTo>
                  <a:lnTo>
                    <a:pt x="1800000" y="0"/>
                  </a:lnTo>
                  <a:lnTo>
                    <a:pt x="1800000" y="1575000"/>
                  </a:lnTo>
                  <a:lnTo>
                    <a:pt x="0" y="1575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400" b="1"/>
                <a:t>HISTOGRAM</a:t>
              </a:r>
              <a:endParaRPr lang="en-US" sz="1400" b="1" kern="1200"/>
            </a:p>
          </p:txBody>
        </p:sp>
      </p:grpSp>
      <p:graphicFrame>
        <p:nvGraphicFramePr>
          <p:cNvPr id="38" name="Chart 37">
            <a:extLst>
              <a:ext uri="{FF2B5EF4-FFF2-40B4-BE49-F238E27FC236}">
                <a16:creationId xmlns:a16="http://schemas.microsoft.com/office/drawing/2014/main" id="{4913141B-BF40-9A9E-AD8C-EBD8D154050B}"/>
              </a:ext>
            </a:extLst>
          </p:cNvPr>
          <p:cNvGraphicFramePr/>
          <p:nvPr>
            <p:extLst>
              <p:ext uri="{D42A27DB-BD31-4B8C-83A1-F6EECF244321}">
                <p14:modId xmlns:p14="http://schemas.microsoft.com/office/powerpoint/2010/main" val="3319817746"/>
              </p:ext>
            </p:extLst>
          </p:nvPr>
        </p:nvGraphicFramePr>
        <p:xfrm>
          <a:off x="9277275" y="1988464"/>
          <a:ext cx="1329339" cy="1231897"/>
        </p:xfrm>
        <a:graphic>
          <a:graphicData uri="http://schemas.openxmlformats.org/drawingml/2006/chart">
            <c:chart xmlns:c="http://schemas.openxmlformats.org/drawingml/2006/chart" xmlns:r="http://schemas.openxmlformats.org/officeDocument/2006/relationships" r:id="rId3"/>
          </a:graphicData>
        </a:graphic>
      </p:graphicFrame>
      <p:pic>
        <p:nvPicPr>
          <p:cNvPr id="46" name="Picture 45" descr="A graph with blue and red dots&#10;&#10;Description automatically generated">
            <a:extLst>
              <a:ext uri="{FF2B5EF4-FFF2-40B4-BE49-F238E27FC236}">
                <a16:creationId xmlns:a16="http://schemas.microsoft.com/office/drawing/2014/main" id="{D9C5B6CB-112C-3FFF-0D58-17A1F3A1543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268599" y="4168086"/>
            <a:ext cx="1015491" cy="627912"/>
          </a:xfrm>
          <a:prstGeom prst="rect">
            <a:avLst/>
          </a:prstGeom>
          <a:ln>
            <a:solidFill>
              <a:schemeClr val="tx1"/>
            </a:solidFill>
          </a:ln>
        </p:spPr>
      </p:pic>
      <p:pic>
        <p:nvPicPr>
          <p:cNvPr id="52" name="Picture 51" descr="A graph with lines and numbers&#10;&#10;Description automatically generated">
            <a:extLst>
              <a:ext uri="{FF2B5EF4-FFF2-40B4-BE49-F238E27FC236}">
                <a16:creationId xmlns:a16="http://schemas.microsoft.com/office/drawing/2014/main" id="{EA2DCCFF-48DA-5268-7837-111F1B74C46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691620" y="2234615"/>
            <a:ext cx="1022311" cy="671183"/>
          </a:xfrm>
          <a:prstGeom prst="rect">
            <a:avLst/>
          </a:prstGeom>
          <a:ln>
            <a:solidFill>
              <a:schemeClr val="tx1"/>
            </a:solidFill>
          </a:ln>
        </p:spPr>
      </p:pic>
      <p:pic>
        <p:nvPicPr>
          <p:cNvPr id="55" name="Picture 54" descr="A pie chart with different colored bars&#10;&#10;Description automatically generated">
            <a:extLst>
              <a:ext uri="{FF2B5EF4-FFF2-40B4-BE49-F238E27FC236}">
                <a16:creationId xmlns:a16="http://schemas.microsoft.com/office/drawing/2014/main" id="{7F6CC022-B457-AD1D-1775-C5BBDD71A8F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971832" y="2246691"/>
            <a:ext cx="983550" cy="679132"/>
          </a:xfrm>
          <a:prstGeom prst="rect">
            <a:avLst/>
          </a:prstGeom>
          <a:ln>
            <a:solidFill>
              <a:schemeClr val="tx1"/>
            </a:solidFill>
          </a:ln>
        </p:spPr>
      </p:pic>
      <p:pic>
        <p:nvPicPr>
          <p:cNvPr id="58" name="Picture 57" descr="A graph of different colored squares&#10;&#10;Description automatically generated">
            <a:extLst>
              <a:ext uri="{FF2B5EF4-FFF2-40B4-BE49-F238E27FC236}">
                <a16:creationId xmlns:a16="http://schemas.microsoft.com/office/drawing/2014/main" id="{534B0A73-336B-A3E0-B6F2-A15BC4C5FB13}"/>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5551370" y="4068027"/>
            <a:ext cx="885688" cy="773122"/>
          </a:xfrm>
          <a:prstGeom prst="rect">
            <a:avLst/>
          </a:prstGeom>
          <a:ln>
            <a:solidFill>
              <a:schemeClr val="tx1"/>
            </a:solidFill>
          </a:ln>
        </p:spPr>
      </p:pic>
      <p:pic>
        <p:nvPicPr>
          <p:cNvPr id="61" name="Picture 60" descr="A colorful squares with different colors&#10;&#10;Description automatically generated">
            <a:extLst>
              <a:ext uri="{FF2B5EF4-FFF2-40B4-BE49-F238E27FC236}">
                <a16:creationId xmlns:a16="http://schemas.microsoft.com/office/drawing/2014/main" id="{7B66C709-7864-5D2F-0FE1-9A650433D24C}"/>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2463891" y="4036638"/>
            <a:ext cx="999672" cy="749754"/>
          </a:xfrm>
          <a:prstGeom prst="rect">
            <a:avLst/>
          </a:prstGeom>
        </p:spPr>
      </p:pic>
      <p:pic>
        <p:nvPicPr>
          <p:cNvPr id="64" name="Picture 63" descr="A graph of a number of squares&#10;&#10;Description automatically generated with medium confidence">
            <a:extLst>
              <a:ext uri="{FF2B5EF4-FFF2-40B4-BE49-F238E27FC236}">
                <a16:creationId xmlns:a16="http://schemas.microsoft.com/office/drawing/2014/main" id="{99B36E0D-5C48-4700-F4BD-A9FA7582640C}"/>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523251" y="2246691"/>
            <a:ext cx="837385" cy="825937"/>
          </a:xfrm>
          <a:prstGeom prst="rect">
            <a:avLst/>
          </a:prstGeom>
          <a:ln>
            <a:solidFill>
              <a:schemeClr val="tx1"/>
            </a:solidFill>
          </a:ln>
        </p:spPr>
      </p:pic>
      <p:sp>
        <p:nvSpPr>
          <p:cNvPr id="65" name="TextBox 64">
            <a:extLst>
              <a:ext uri="{FF2B5EF4-FFF2-40B4-BE49-F238E27FC236}">
                <a16:creationId xmlns:a16="http://schemas.microsoft.com/office/drawing/2014/main" id="{6C033BDC-BC60-50D3-089C-AA8EDC084369}"/>
              </a:ext>
            </a:extLst>
          </p:cNvPr>
          <p:cNvSpPr txBox="1"/>
          <p:nvPr/>
        </p:nvSpPr>
        <p:spPr>
          <a:xfrm>
            <a:off x="2619469" y="6858000"/>
            <a:ext cx="6953061" cy="230832"/>
          </a:xfrm>
          <a:prstGeom prst="rect">
            <a:avLst/>
          </a:prstGeom>
          <a:noFill/>
        </p:spPr>
        <p:txBody>
          <a:bodyPr wrap="square" rtlCol="0">
            <a:spAutoFit/>
          </a:bodyPr>
          <a:lstStyle/>
          <a:p>
            <a:r>
              <a:rPr lang="en-US" sz="900">
                <a:hlinkClick r:id="rId15" tooltip="https://mccarthymat150.commons.gc.cuny.edu/units-5-9/histograms/"/>
              </a:rPr>
              <a:t>This Photo</a:t>
            </a:r>
            <a:r>
              <a:rPr lang="en-US" sz="900"/>
              <a:t> by Unknown Author is licensed under </a:t>
            </a:r>
            <a:r>
              <a:rPr lang="en-US" sz="900">
                <a:hlinkClick r:id="rId16" tooltip="https://creativecommons.org/licenses/by-nc/3.0/"/>
              </a:rPr>
              <a:t>CC BY-NC</a:t>
            </a:r>
            <a:endParaRPr lang="en-US" sz="900"/>
          </a:p>
        </p:txBody>
      </p:sp>
    </p:spTree>
    <p:extLst>
      <p:ext uri="{BB962C8B-B14F-4D97-AF65-F5344CB8AC3E}">
        <p14:creationId xmlns:p14="http://schemas.microsoft.com/office/powerpoint/2010/main" val="796331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7" name="Straight Connector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146B020-2B12-4533-AB98-A078339B314A}"/>
              </a:ext>
            </a:extLst>
          </p:cNvPr>
          <p:cNvSpPr>
            <a:spLocks noGrp="1"/>
          </p:cNvSpPr>
          <p:nvPr>
            <p:ph type="title"/>
          </p:nvPr>
        </p:nvSpPr>
        <p:spPr>
          <a:xfrm>
            <a:off x="5460832" y="233548"/>
            <a:ext cx="5983605" cy="1450757"/>
          </a:xfrm>
        </p:spPr>
        <p:txBody>
          <a:bodyPr vert="horz" lIns="91440" tIns="45720" rIns="91440" bIns="45720" rtlCol="0" anchor="b">
            <a:normAutofit/>
          </a:bodyPr>
          <a:lstStyle/>
          <a:p>
            <a:r>
              <a:rPr lang="en-US" sz="4800">
                <a:solidFill>
                  <a:schemeClr val="tx1">
                    <a:lumMod val="75000"/>
                    <a:lumOff val="25000"/>
                  </a:schemeClr>
                </a:solidFill>
              </a:rPr>
              <a:t>Bar Chart</a:t>
            </a:r>
          </a:p>
        </p:txBody>
      </p:sp>
      <p:cxnSp>
        <p:nvCxnSpPr>
          <p:cNvPr id="21" name="Straight Connector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EE1DC720-BE00-0C0B-9EAA-72299C5F429E}"/>
              </a:ext>
            </a:extLst>
          </p:cNvPr>
          <p:cNvSpPr>
            <a:spLocks noGrp="1"/>
          </p:cNvSpPr>
          <p:nvPr>
            <p:ph type="pic" sz="quarter" idx="13"/>
          </p:nvPr>
        </p:nvSpPr>
        <p:spPr>
          <a:xfrm>
            <a:off x="0" y="0"/>
            <a:ext cx="5335146" cy="6858000"/>
          </a:xfrm>
          <a:solidFill>
            <a:schemeClr val="tx2"/>
          </a:solidFill>
        </p:spPr>
        <p:txBody>
          <a:bodyPr/>
          <a:lstStyle/>
          <a:p>
            <a:pPr marL="0" indent="0">
              <a:buNone/>
            </a:pPr>
            <a:endParaRPr lang="en-US"/>
          </a:p>
        </p:txBody>
      </p:sp>
      <p:sp>
        <p:nvSpPr>
          <p:cNvPr id="8" name="Content Placeholder 6">
            <a:extLst>
              <a:ext uri="{FF2B5EF4-FFF2-40B4-BE49-F238E27FC236}">
                <a16:creationId xmlns:a16="http://schemas.microsoft.com/office/drawing/2014/main" id="{3FEFF660-5D75-7D1C-E77E-54D9AC9D3B24}"/>
              </a:ext>
            </a:extLst>
          </p:cNvPr>
          <p:cNvSpPr txBox="1">
            <a:spLocks/>
          </p:cNvSpPr>
          <p:nvPr/>
        </p:nvSpPr>
        <p:spPr>
          <a:xfrm>
            <a:off x="5536459" y="2110456"/>
            <a:ext cx="5983606" cy="3760891"/>
          </a:xfrm>
          <a:prstGeom prst="rect">
            <a:avLst/>
          </a:prstGeom>
        </p:spPr>
        <p:txBody>
          <a:bodyPr vert="horz" lIns="0" tIns="45720" rIns="0" bIns="45720" rtlCol="0" anchor="t">
            <a:normAutofit/>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7000"/>
              </a:lnSpc>
              <a:spcBef>
                <a:spcPts val="0"/>
              </a:spcBef>
              <a:spcAft>
                <a:spcPts val="0"/>
              </a:spcAft>
              <a:buFont typeface="Wingdings" panose="05000000000000000000" pitchFamily="2" charset="2"/>
              <a:buNone/>
            </a:pPr>
            <a:r>
              <a:rPr lang="en-US" b="1" kern="0">
                <a:solidFill>
                  <a:srgbClr val="1F1F1F"/>
                </a:solidFill>
                <a:latin typeface="Arial" panose="020B0604020202020204" pitchFamily="34" charset="0"/>
                <a:ea typeface="Times New Roman" panose="02020603050405020304" pitchFamily="18" charset="0"/>
                <a:cs typeface="Times New Roman" panose="02020603050405020304" pitchFamily="18" charset="0"/>
              </a:rPr>
              <a:t>Objective:</a:t>
            </a:r>
            <a:r>
              <a:rPr lang="en-US" kern="0">
                <a:solidFill>
                  <a:srgbClr val="1F1F1F"/>
                </a:solidFill>
                <a:latin typeface="Arial" panose="020B0604020202020204" pitchFamily="34" charset="0"/>
                <a:ea typeface="Times New Roman" panose="02020603050405020304" pitchFamily="18" charset="0"/>
                <a:cs typeface="Times New Roman" panose="02020603050405020304" pitchFamily="18" charset="0"/>
              </a:rPr>
              <a:t> </a:t>
            </a:r>
          </a:p>
          <a:p>
            <a:pPr marL="0">
              <a:lnSpc>
                <a:spcPct val="107000"/>
              </a:lnSpc>
              <a:spcBef>
                <a:spcPts val="0"/>
              </a:spcBef>
              <a:spcAft>
                <a:spcPts val="0"/>
              </a:spcAft>
            </a:pPr>
            <a:r>
              <a:rPr lang="en-US" sz="1800" kern="0">
                <a:solidFill>
                  <a:srgbClr val="1F1F1F"/>
                </a:solidFill>
                <a:latin typeface="Arial" panose="020B0604020202020204" pitchFamily="34" charset="0"/>
                <a:cs typeface="Times New Roman" panose="02020603050405020304" pitchFamily="18" charset="0"/>
              </a:rPr>
              <a:t>Visualize the Total no of companies</a:t>
            </a:r>
          </a:p>
          <a:p>
            <a:pPr marL="0" indent="0">
              <a:lnSpc>
                <a:spcPct val="107000"/>
              </a:lnSpc>
              <a:spcBef>
                <a:spcPts val="0"/>
              </a:spcBef>
              <a:spcAft>
                <a:spcPts val="0"/>
              </a:spcAft>
              <a:buFont typeface="Wingdings" panose="05000000000000000000" pitchFamily="2" charset="2"/>
              <a:buNone/>
            </a:pPr>
            <a:endParaRPr lang="en-US" kern="0">
              <a:solidFill>
                <a:srgbClr val="1F1F1F"/>
              </a:solidFill>
              <a:latin typeface="Arial" panose="020B060402020202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0"/>
              </a:spcAft>
              <a:buFont typeface="Wingdings" panose="05000000000000000000" pitchFamily="2" charset="2"/>
              <a:buNone/>
            </a:pPr>
            <a:r>
              <a:rPr lang="en-US" b="1" kern="0">
                <a:solidFill>
                  <a:srgbClr val="1F1F1F"/>
                </a:solidFill>
                <a:latin typeface="Arial" panose="020B0604020202020204" pitchFamily="34" charset="0"/>
                <a:cs typeface="Times New Roman" panose="02020603050405020304" pitchFamily="18" charset="0"/>
              </a:rPr>
              <a:t>Inference: </a:t>
            </a:r>
          </a:p>
          <a:p>
            <a:pPr marL="0" marR="0">
              <a:lnSpc>
                <a:spcPct val="107000"/>
              </a:lnSpc>
              <a:spcBef>
                <a:spcPts val="0"/>
              </a:spcBef>
              <a:spcAft>
                <a:spcPts val="0"/>
              </a:spcAft>
            </a:pPr>
            <a:r>
              <a:rPr lang="en-US" sz="1800" kern="0">
                <a:solidFill>
                  <a:srgbClr val="1F1F1F"/>
                </a:solidFill>
                <a:latin typeface="Arial" panose="020B0604020202020204" pitchFamily="34" charset="0"/>
                <a:ea typeface="Times New Roman" panose="02020603050405020304" pitchFamily="18" charset="0"/>
                <a:cs typeface="Times New Roman" panose="02020603050405020304" pitchFamily="18" charset="0"/>
              </a:rPr>
              <a:t>E</a:t>
            </a:r>
            <a:r>
              <a:rPr lang="en-US" sz="1800" kern="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qual number of instances of 3 different companies have been considered with regards to their stock price and fluctuation rate. </a:t>
            </a:r>
          </a:p>
          <a:p>
            <a:pPr marL="0">
              <a:lnSpc>
                <a:spcPct val="107000"/>
              </a:lnSpc>
              <a:spcBef>
                <a:spcPts val="0"/>
              </a:spcBef>
              <a:spcAft>
                <a:spcPts val="0"/>
              </a:spcAft>
            </a:pPr>
            <a:r>
              <a:rPr lang="en-US" sz="1800" kern="0">
                <a:solidFill>
                  <a:srgbClr val="1F1F1F"/>
                </a:solidFill>
                <a:latin typeface="Arial" panose="020B0604020202020204" pitchFamily="34" charset="0"/>
                <a:ea typeface="Calibri" panose="020F0502020204030204" pitchFamily="34" charset="0"/>
                <a:cs typeface="Times New Roman" panose="02020603050405020304" pitchFamily="18" charset="0"/>
              </a:rPr>
              <a:t>Dominant presence of non-large companies in the dataset </a:t>
            </a:r>
          </a:p>
          <a:p>
            <a:pPr marL="0" marR="0" indent="0">
              <a:lnSpc>
                <a:spcPct val="107000"/>
              </a:lnSpc>
              <a:spcBef>
                <a:spcPts val="0"/>
              </a:spcBef>
              <a:spcAft>
                <a:spcPts val="0"/>
              </a:spcAft>
              <a:buNone/>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kern="0">
              <a:solidFill>
                <a:srgbClr val="1F1F1F"/>
              </a:solidFill>
              <a:latin typeface="Arial" panose="020B0604020202020204" pitchFamily="34" charset="0"/>
              <a:ea typeface="Calibri" panose="020F0502020204030204" pitchFamily="34" charset="0"/>
              <a:cs typeface="Times New Roman" panose="02020603050405020304" pitchFamily="18" charset="0"/>
            </a:endParaRPr>
          </a:p>
          <a:p>
            <a:endParaRPr lang="en-US">
              <a:latin typeface="+mj-lt"/>
            </a:endParaRPr>
          </a:p>
        </p:txBody>
      </p:sp>
      <p:pic>
        <p:nvPicPr>
          <p:cNvPr id="9" name="Picture 8">
            <a:extLst>
              <a:ext uri="{FF2B5EF4-FFF2-40B4-BE49-F238E27FC236}">
                <a16:creationId xmlns:a16="http://schemas.microsoft.com/office/drawing/2014/main" id="{7BB34270-3437-DC27-DA26-A3FEBD9ACFF3}"/>
              </a:ext>
            </a:extLst>
          </p:cNvPr>
          <p:cNvPicPr>
            <a:picLocks noChangeAspect="1"/>
          </p:cNvPicPr>
          <p:nvPr/>
        </p:nvPicPr>
        <p:blipFill>
          <a:blip r:embed="rId3"/>
          <a:stretch>
            <a:fillRect/>
          </a:stretch>
        </p:blipFill>
        <p:spPr>
          <a:xfrm>
            <a:off x="403639" y="233548"/>
            <a:ext cx="4516435" cy="3192133"/>
          </a:xfrm>
          <a:prstGeom prst="rect">
            <a:avLst/>
          </a:prstGeom>
        </p:spPr>
      </p:pic>
      <p:pic>
        <p:nvPicPr>
          <p:cNvPr id="2" name="Picture 1">
            <a:extLst>
              <a:ext uri="{FF2B5EF4-FFF2-40B4-BE49-F238E27FC236}">
                <a16:creationId xmlns:a16="http://schemas.microsoft.com/office/drawing/2014/main" id="{7D7A45DB-FE1A-1C24-075E-B608FB4640D1}"/>
              </a:ext>
            </a:extLst>
          </p:cNvPr>
          <p:cNvPicPr>
            <a:picLocks noChangeAspect="1"/>
          </p:cNvPicPr>
          <p:nvPr/>
        </p:nvPicPr>
        <p:blipFill>
          <a:blip r:embed="rId4"/>
          <a:stretch>
            <a:fillRect/>
          </a:stretch>
        </p:blipFill>
        <p:spPr>
          <a:xfrm>
            <a:off x="409355" y="3588544"/>
            <a:ext cx="4516435" cy="3123516"/>
          </a:xfrm>
          <a:prstGeom prst="rect">
            <a:avLst/>
          </a:prstGeom>
        </p:spPr>
      </p:pic>
    </p:spTree>
    <p:extLst>
      <p:ext uri="{BB962C8B-B14F-4D97-AF65-F5344CB8AC3E}">
        <p14:creationId xmlns:p14="http://schemas.microsoft.com/office/powerpoint/2010/main" val="1807676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7" name="Straight Connector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146B020-2B12-4533-AB98-A078339B314A}"/>
              </a:ext>
            </a:extLst>
          </p:cNvPr>
          <p:cNvSpPr>
            <a:spLocks noGrp="1"/>
          </p:cNvSpPr>
          <p:nvPr>
            <p:ph type="title"/>
          </p:nvPr>
        </p:nvSpPr>
        <p:spPr>
          <a:xfrm>
            <a:off x="5460832" y="233548"/>
            <a:ext cx="5983605" cy="1450757"/>
          </a:xfrm>
        </p:spPr>
        <p:txBody>
          <a:bodyPr vert="horz" lIns="91440" tIns="45720" rIns="91440" bIns="45720" rtlCol="0" anchor="b">
            <a:normAutofit/>
          </a:bodyPr>
          <a:lstStyle/>
          <a:p>
            <a:r>
              <a:rPr lang="en-US" sz="4800">
                <a:solidFill>
                  <a:schemeClr val="tx1">
                    <a:lumMod val="75000"/>
                    <a:lumOff val="25000"/>
                  </a:schemeClr>
                </a:solidFill>
              </a:rPr>
              <a:t>Pie Chart</a:t>
            </a:r>
          </a:p>
        </p:txBody>
      </p:sp>
      <p:cxnSp>
        <p:nvCxnSpPr>
          <p:cNvPr id="21" name="Straight Connector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F3D22D53-586E-4F80-B549-03B4A942D854}"/>
              </a:ext>
            </a:extLst>
          </p:cNvPr>
          <p:cNvSpPr>
            <a:spLocks noGrp="1"/>
          </p:cNvSpPr>
          <p:nvPr>
            <p:ph idx="1"/>
          </p:nvPr>
        </p:nvSpPr>
        <p:spPr>
          <a:xfrm>
            <a:off x="5434215" y="2100566"/>
            <a:ext cx="6658716" cy="4523886"/>
          </a:xfrm>
        </p:spPr>
        <p:txBody>
          <a:bodyPr vert="horz" lIns="0" tIns="45720" rIns="0" bIns="45720" rtlCol="0">
            <a:normAutofit fontScale="62500" lnSpcReduction="20000"/>
          </a:bodyPr>
          <a:lstStyle/>
          <a:p>
            <a:pPr marL="0" indent="0">
              <a:buNone/>
            </a:pPr>
            <a:r>
              <a:rPr lang="en-US" sz="3800" b="1">
                <a:latin typeface="Arial"/>
                <a:cs typeface="Calibri Light"/>
              </a:rPr>
              <a:t>Objective: </a:t>
            </a:r>
            <a:endParaRPr lang="en-US" sz="3800">
              <a:latin typeface="Calibri" panose="020F0502020204030204"/>
              <a:cs typeface="Calibri"/>
            </a:endParaRPr>
          </a:p>
          <a:p>
            <a:r>
              <a:rPr lang="en-US" sz="2900">
                <a:latin typeface="Arial"/>
                <a:cs typeface="Calibri Light"/>
              </a:rPr>
              <a:t>Visualize the relationship between companies’ performance levels</a:t>
            </a:r>
            <a:endParaRPr lang="en-US" sz="2900">
              <a:latin typeface="Arial"/>
              <a:cs typeface="Calibri"/>
            </a:endParaRPr>
          </a:p>
          <a:p>
            <a:pPr marL="0" indent="0">
              <a:buNone/>
            </a:pPr>
            <a:r>
              <a:rPr lang="en-US" sz="3800" b="1">
                <a:latin typeface="Arial"/>
                <a:cs typeface="Calibri Light"/>
              </a:rPr>
              <a:t>Trend: </a:t>
            </a:r>
          </a:p>
          <a:p>
            <a:r>
              <a:rPr lang="en-US" sz="2900">
                <a:latin typeface="Arial"/>
                <a:cs typeface="Calibri Light"/>
              </a:rPr>
              <a:t>The companies are categorized by performance levels. </a:t>
            </a:r>
          </a:p>
          <a:p>
            <a:r>
              <a:rPr lang="en-US" sz="2900">
                <a:latin typeface="Arial"/>
                <a:cs typeface="Calibri Light"/>
              </a:rPr>
              <a:t>A slice represents each company, and the size of each corresponds to the percentage of the whole. </a:t>
            </a:r>
          </a:p>
          <a:p>
            <a:pPr marL="0" indent="0">
              <a:buNone/>
            </a:pPr>
            <a:r>
              <a:rPr lang="en-US" sz="3800" b="1">
                <a:latin typeface="Arial"/>
                <a:cs typeface="Calibri Light"/>
              </a:rPr>
              <a:t>Inference: </a:t>
            </a:r>
          </a:p>
          <a:p>
            <a:r>
              <a:rPr lang="en-US" sz="2900">
                <a:latin typeface="Arial"/>
                <a:cs typeface="Calibri Light"/>
              </a:rPr>
              <a:t>This pie chart distributes the companies by their category and their performance. </a:t>
            </a:r>
          </a:p>
          <a:p>
            <a:r>
              <a:rPr lang="en-US" sz="2900">
                <a:latin typeface="Arial"/>
                <a:cs typeface="Calibri Light"/>
              </a:rPr>
              <a:t>Each category represents a specific aspect criteria by which companies are classified. The performance of each company is depicted by the percentage of the pie slice</a:t>
            </a:r>
          </a:p>
          <a:p>
            <a:endParaRPr lang="en-US" sz="2900">
              <a:latin typeface="Calibri Light" panose="020F0302020204030204"/>
              <a:cs typeface="Calibri Light"/>
            </a:endParaRPr>
          </a:p>
          <a:p>
            <a:pPr>
              <a:buNone/>
            </a:pPr>
            <a:endParaRPr lang="en-US" sz="1600">
              <a:latin typeface="Calibri" panose="020F0502020204030204"/>
              <a:cs typeface="Calibri"/>
            </a:endParaRPr>
          </a:p>
          <a:p>
            <a:pPr marL="0" indent="0">
              <a:buNone/>
            </a:pPr>
            <a:endParaRPr lang="en-US" sz="1600">
              <a:latin typeface="+mj-lt"/>
              <a:cs typeface="Calibri Light"/>
            </a:endParaRPr>
          </a:p>
          <a:p>
            <a:pPr marL="0" indent="0">
              <a:buNone/>
            </a:pPr>
            <a:endParaRPr lang="en-US" sz="1600">
              <a:latin typeface="+mj-lt"/>
              <a:cs typeface="Calibri Light"/>
            </a:endParaRPr>
          </a:p>
          <a:p>
            <a:pPr marL="0" indent="0">
              <a:buNone/>
            </a:pPr>
            <a:endParaRPr lang="en-US" sz="1600">
              <a:latin typeface="+mj-lt"/>
              <a:cs typeface="Calibri Light"/>
            </a:endParaRPr>
          </a:p>
          <a:p>
            <a:pPr marL="0" indent="0">
              <a:buNone/>
            </a:pPr>
            <a:endParaRPr lang="en-US" sz="1600">
              <a:latin typeface="+mj-lt"/>
              <a:cs typeface="Calibri Light"/>
            </a:endParaRPr>
          </a:p>
          <a:p>
            <a:pPr marL="0" indent="0">
              <a:buNone/>
            </a:pPr>
            <a:endParaRPr lang="en-US" sz="1600">
              <a:latin typeface="+mj-lt"/>
              <a:cs typeface="Calibri Light"/>
            </a:endParaRPr>
          </a:p>
          <a:p>
            <a:pPr marL="0" indent="0">
              <a:buNone/>
            </a:pPr>
            <a:endParaRPr lang="en-US" sz="1600">
              <a:latin typeface="+mj-lt"/>
              <a:cs typeface="Calibri Light"/>
            </a:endParaRPr>
          </a:p>
          <a:p>
            <a:pPr marL="0" indent="0">
              <a:buNone/>
            </a:pPr>
            <a:endParaRPr lang="en-US" sz="1600">
              <a:latin typeface="+mj-lt"/>
              <a:cs typeface="Calibri Light"/>
            </a:endParaRPr>
          </a:p>
          <a:p>
            <a:pPr marL="0" indent="0">
              <a:buNone/>
            </a:pPr>
            <a:endParaRPr lang="en-US" sz="1600">
              <a:latin typeface="+mj-lt"/>
              <a:cs typeface="Calibri Light"/>
            </a:endParaRPr>
          </a:p>
        </p:txBody>
      </p:sp>
      <p:sp>
        <p:nvSpPr>
          <p:cNvPr id="3" name="Picture Placeholder 2">
            <a:extLst>
              <a:ext uri="{FF2B5EF4-FFF2-40B4-BE49-F238E27FC236}">
                <a16:creationId xmlns:a16="http://schemas.microsoft.com/office/drawing/2014/main" id="{EE1DC720-BE00-0C0B-9EAA-72299C5F429E}"/>
              </a:ext>
            </a:extLst>
          </p:cNvPr>
          <p:cNvSpPr>
            <a:spLocks noGrp="1"/>
          </p:cNvSpPr>
          <p:nvPr>
            <p:ph type="pic" sz="quarter" idx="13"/>
          </p:nvPr>
        </p:nvSpPr>
        <p:spPr>
          <a:xfrm>
            <a:off x="0" y="0"/>
            <a:ext cx="5335146" cy="6858000"/>
          </a:xfrm>
          <a:solidFill>
            <a:schemeClr val="tx2"/>
          </a:solidFill>
        </p:spPr>
        <p:txBody>
          <a:bodyPr/>
          <a:lstStyle/>
          <a:p>
            <a:pPr marL="0" indent="0">
              <a:buNone/>
            </a:pPr>
            <a:endParaRPr lang="en-US"/>
          </a:p>
        </p:txBody>
      </p:sp>
      <p:pic>
        <p:nvPicPr>
          <p:cNvPr id="5" name="Picture 4">
            <a:extLst>
              <a:ext uri="{FF2B5EF4-FFF2-40B4-BE49-F238E27FC236}">
                <a16:creationId xmlns:a16="http://schemas.microsoft.com/office/drawing/2014/main" id="{0AFA9C88-8C26-9166-189D-30F5AF2B3B73}"/>
              </a:ext>
            </a:extLst>
          </p:cNvPr>
          <p:cNvPicPr>
            <a:picLocks noChangeAspect="1"/>
          </p:cNvPicPr>
          <p:nvPr/>
        </p:nvPicPr>
        <p:blipFill>
          <a:blip r:embed="rId3"/>
          <a:stretch>
            <a:fillRect/>
          </a:stretch>
        </p:blipFill>
        <p:spPr>
          <a:xfrm>
            <a:off x="244750" y="753165"/>
            <a:ext cx="4872467" cy="5236360"/>
          </a:xfrm>
          <a:prstGeom prst="rect">
            <a:avLst/>
          </a:prstGeom>
        </p:spPr>
      </p:pic>
    </p:spTree>
    <p:extLst>
      <p:ext uri="{BB962C8B-B14F-4D97-AF65-F5344CB8AC3E}">
        <p14:creationId xmlns:p14="http://schemas.microsoft.com/office/powerpoint/2010/main" val="3464889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7" name="Straight Connector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146B020-2B12-4533-AB98-A078339B314A}"/>
              </a:ext>
            </a:extLst>
          </p:cNvPr>
          <p:cNvSpPr>
            <a:spLocks noGrp="1"/>
          </p:cNvSpPr>
          <p:nvPr>
            <p:ph type="title"/>
          </p:nvPr>
        </p:nvSpPr>
        <p:spPr>
          <a:xfrm>
            <a:off x="5476417" y="439907"/>
            <a:ext cx="5983605" cy="1450757"/>
          </a:xfrm>
        </p:spPr>
        <p:txBody>
          <a:bodyPr vert="horz" lIns="91440" tIns="45720" rIns="91440" bIns="45720" rtlCol="0" anchor="b">
            <a:normAutofit/>
          </a:bodyPr>
          <a:lstStyle/>
          <a:p>
            <a:r>
              <a:rPr lang="en-US" sz="4800">
                <a:solidFill>
                  <a:schemeClr val="tx1">
                    <a:lumMod val="75000"/>
                    <a:lumOff val="25000"/>
                  </a:schemeClr>
                </a:solidFill>
              </a:rPr>
              <a:t>Line Chart</a:t>
            </a:r>
          </a:p>
        </p:txBody>
      </p:sp>
      <p:cxnSp>
        <p:nvCxnSpPr>
          <p:cNvPr id="21" name="Straight Connector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Picture Placeholder 2">
            <a:extLst>
              <a:ext uri="{FF2B5EF4-FFF2-40B4-BE49-F238E27FC236}">
                <a16:creationId xmlns:a16="http://schemas.microsoft.com/office/drawing/2014/main" id="{DDF13DD7-4C06-C3F1-E0CE-9551341E9949}"/>
              </a:ext>
            </a:extLst>
          </p:cNvPr>
          <p:cNvSpPr txBox="1">
            <a:spLocks noGrp="1"/>
          </p:cNvSpPr>
          <p:nvPr>
            <p:ph type="pic" sz="quarter" idx="13"/>
          </p:nvPr>
        </p:nvSpPr>
        <p:spPr>
          <a:xfrm>
            <a:off x="-38184" y="0"/>
            <a:ext cx="5537200" cy="6858000"/>
          </a:xfrm>
          <a:prstGeom prst="rect">
            <a:avLst/>
          </a:prstGeom>
          <a:solidFill>
            <a:schemeClr val="tx2"/>
          </a:solidFill>
        </p:spPr>
        <p:txBody>
          <a:bodyPr vert="horz" lIns="0" tIns="45720" rIns="0" bIns="45720" rtlCol="0">
            <a:normAutofit/>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Wingdings" panose="05000000000000000000" pitchFamily="2" charset="2"/>
              <a:buNone/>
            </a:pPr>
            <a:endParaRPr lang="en-US"/>
          </a:p>
        </p:txBody>
      </p:sp>
      <p:sp>
        <p:nvSpPr>
          <p:cNvPr id="8" name="Content Placeholder 6">
            <a:extLst>
              <a:ext uri="{FF2B5EF4-FFF2-40B4-BE49-F238E27FC236}">
                <a16:creationId xmlns:a16="http://schemas.microsoft.com/office/drawing/2014/main" id="{6586977E-76AE-BA4B-36D2-0EE73CC8766B}"/>
              </a:ext>
            </a:extLst>
          </p:cNvPr>
          <p:cNvSpPr>
            <a:spLocks noGrp="1"/>
          </p:cNvSpPr>
          <p:nvPr>
            <p:ph idx="1"/>
          </p:nvPr>
        </p:nvSpPr>
        <p:spPr>
          <a:xfrm>
            <a:off x="5590176" y="1945041"/>
            <a:ext cx="6316690" cy="4926553"/>
          </a:xfrm>
        </p:spPr>
        <p:txBody>
          <a:bodyPr vert="horz" lIns="0" tIns="45720" rIns="0" bIns="45720" rtlCol="0">
            <a:normAutofit/>
          </a:bodyPr>
          <a:lstStyle/>
          <a:p>
            <a:pPr marL="0" indent="0" algn="just">
              <a:buFont typeface="Wingdings" panose="05000000000000000000" pitchFamily="2" charset="2"/>
              <a:buNone/>
            </a:pPr>
            <a:r>
              <a:rPr lang="en-US" b="1" kern="0">
                <a:solidFill>
                  <a:srgbClr val="1F1F1F"/>
                </a:solidFill>
                <a:latin typeface="Arial"/>
                <a:cs typeface="Times New Roman"/>
              </a:rPr>
              <a:t>Objective:</a:t>
            </a:r>
          </a:p>
          <a:p>
            <a:pPr marL="0">
              <a:lnSpc>
                <a:spcPct val="107000"/>
              </a:lnSpc>
              <a:spcBef>
                <a:spcPts val="0"/>
              </a:spcBef>
              <a:spcAft>
                <a:spcPts val="0"/>
              </a:spcAft>
            </a:pPr>
            <a:r>
              <a:rPr lang="en-US" sz="1800" kern="0">
                <a:solidFill>
                  <a:srgbClr val="1F1F1F"/>
                </a:solidFill>
                <a:latin typeface="Arial"/>
                <a:cs typeface="Times New Roman"/>
              </a:rPr>
              <a:t>Visualizing the price trends of different indexes over a year</a:t>
            </a:r>
          </a:p>
          <a:p>
            <a:pPr marL="0" marR="0" indent="0" algn="just">
              <a:lnSpc>
                <a:spcPct val="107000"/>
              </a:lnSpc>
              <a:spcBef>
                <a:spcPts val="0"/>
              </a:spcBef>
              <a:spcAft>
                <a:spcPts val="0"/>
              </a:spcAft>
              <a:buFont typeface="Wingdings" panose="05000000000000000000" pitchFamily="2" charset="2"/>
              <a:buNone/>
            </a:pPr>
            <a:endParaRPr lang="en-US" b="1" kern="0">
              <a:solidFill>
                <a:srgbClr val="1F1F1F"/>
              </a:solidFill>
              <a:latin typeface="Arial" panose="020B0604020202020204" pitchFamily="34" charset="0"/>
              <a:cs typeface="Times New Roman" panose="02020603050405020304" pitchFamily="18" charset="0"/>
            </a:endParaRPr>
          </a:p>
          <a:p>
            <a:pPr marL="0" marR="0" indent="0" algn="just">
              <a:lnSpc>
                <a:spcPct val="107000"/>
              </a:lnSpc>
              <a:spcBef>
                <a:spcPts val="0"/>
              </a:spcBef>
              <a:spcAft>
                <a:spcPts val="0"/>
              </a:spcAft>
              <a:buFont typeface="Wingdings" panose="05000000000000000000" pitchFamily="2" charset="2"/>
              <a:buNone/>
            </a:pPr>
            <a:r>
              <a:rPr lang="en-US" b="1" kern="0">
                <a:solidFill>
                  <a:srgbClr val="1F1F1F"/>
                </a:solidFill>
                <a:latin typeface="Arial"/>
                <a:cs typeface="Times New Roman"/>
              </a:rPr>
              <a:t>Trend:</a:t>
            </a:r>
            <a:endParaRPr lang="en-US" sz="1900" b="1" kern="0">
              <a:solidFill>
                <a:srgbClr val="1F1F1F"/>
              </a:solidFill>
              <a:latin typeface="Arial" panose="020B0604020202020204" pitchFamily="34" charset="0"/>
              <a:cs typeface="Times New Roman" panose="02020603050405020304" pitchFamily="18" charset="0"/>
            </a:endParaRPr>
          </a:p>
          <a:p>
            <a:pPr marL="0" algn="just">
              <a:lnSpc>
                <a:spcPct val="107000"/>
              </a:lnSpc>
              <a:spcBef>
                <a:spcPts val="0"/>
              </a:spcBef>
              <a:spcAft>
                <a:spcPts val="0"/>
              </a:spcAft>
            </a:pPr>
            <a:r>
              <a:rPr lang="en-US" sz="1800" kern="0">
                <a:solidFill>
                  <a:srgbClr val="1F1F1F"/>
                </a:solidFill>
                <a:effectLst/>
                <a:latin typeface="Arial"/>
                <a:ea typeface="Times New Roman" panose="02020603050405020304" pitchFamily="18" charset="0"/>
                <a:cs typeface="Times New Roman"/>
              </a:rPr>
              <a:t>Prices tend to increase over the years but with some periodic drops.</a:t>
            </a:r>
            <a:r>
              <a:rPr lang="en-US" sz="1800" kern="0">
                <a:solidFill>
                  <a:srgbClr val="1F1F1F"/>
                </a:solidFill>
                <a:latin typeface="Arial"/>
                <a:ea typeface="Times New Roman" panose="02020603050405020304" pitchFamily="18" charset="0"/>
                <a:cs typeface="Times New Roman"/>
              </a:rPr>
              <a:t> </a:t>
            </a:r>
            <a:endParaRPr lang="en-US" sz="1800" kern="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endParaRPr>
          </a:p>
          <a:p>
            <a:pPr marL="0" algn="just">
              <a:lnSpc>
                <a:spcPct val="107000"/>
              </a:lnSpc>
              <a:spcBef>
                <a:spcPts val="0"/>
              </a:spcBef>
              <a:spcAft>
                <a:spcPts val="0"/>
              </a:spcAft>
            </a:pPr>
            <a:r>
              <a:rPr lang="en-US" sz="1800" kern="0">
                <a:solidFill>
                  <a:srgbClr val="1F1F1F"/>
                </a:solidFill>
                <a:effectLst/>
                <a:latin typeface="Arial"/>
                <a:ea typeface="Times New Roman" panose="02020603050405020304" pitchFamily="18" charset="0"/>
                <a:cs typeface="Times New Roman"/>
              </a:rPr>
              <a:t>There is noticeable volatility.</a:t>
            </a:r>
            <a:endParaRPr lang="en-US" sz="1800" kern="100">
              <a:effectLst/>
              <a:latin typeface="Arial"/>
              <a:ea typeface="Calibri" panose="020F0502020204030204" pitchFamily="34" charset="0"/>
              <a:cs typeface="Times New Roman"/>
            </a:endParaRPr>
          </a:p>
          <a:p>
            <a:pPr marL="0" marR="0" indent="0" algn="just">
              <a:lnSpc>
                <a:spcPct val="107000"/>
              </a:lnSpc>
              <a:spcBef>
                <a:spcPts val="0"/>
              </a:spcBef>
              <a:spcAft>
                <a:spcPts val="0"/>
              </a:spcAft>
              <a:buFont typeface="Wingdings" panose="05000000000000000000" pitchFamily="2" charset="2"/>
              <a:buNone/>
            </a:pPr>
            <a:endParaRPr lang="en-US" b="1" kern="0">
              <a:solidFill>
                <a:srgbClr val="1F1F1F"/>
              </a:solidFill>
              <a:latin typeface="Arial" panose="020B0604020202020204" pitchFamily="34" charset="0"/>
              <a:cs typeface="Times New Roman" panose="02020603050405020304" pitchFamily="18" charset="0"/>
            </a:endParaRPr>
          </a:p>
          <a:p>
            <a:pPr marL="0" marR="0" indent="0" algn="just">
              <a:lnSpc>
                <a:spcPct val="107000"/>
              </a:lnSpc>
              <a:spcBef>
                <a:spcPts val="0"/>
              </a:spcBef>
              <a:spcAft>
                <a:spcPts val="0"/>
              </a:spcAft>
              <a:buFont typeface="Wingdings" panose="05000000000000000000" pitchFamily="2" charset="2"/>
              <a:buNone/>
            </a:pPr>
            <a:r>
              <a:rPr lang="en-US" b="1" kern="0">
                <a:solidFill>
                  <a:srgbClr val="1F1F1F"/>
                </a:solidFill>
                <a:latin typeface="Arial"/>
                <a:cs typeface="Times New Roman"/>
              </a:rPr>
              <a:t>Inference:</a:t>
            </a:r>
            <a:endParaRPr lang="en-US" b="1" kern="0">
              <a:solidFill>
                <a:srgbClr val="1F1F1F"/>
              </a:solidFill>
              <a:latin typeface="Arial" panose="020B0604020202020204" pitchFamily="34" charset="0"/>
              <a:cs typeface="Times New Roman" panose="02020603050405020304" pitchFamily="18" charset="0"/>
            </a:endParaRPr>
          </a:p>
          <a:p>
            <a:pPr marL="0" algn="just">
              <a:lnSpc>
                <a:spcPct val="107000"/>
              </a:lnSpc>
              <a:spcBef>
                <a:spcPts val="0"/>
              </a:spcBef>
              <a:spcAft>
                <a:spcPts val="0"/>
              </a:spcAft>
            </a:pPr>
            <a:r>
              <a:rPr lang="en-US" sz="1800" kern="0">
                <a:solidFill>
                  <a:srgbClr val="1F1F1F"/>
                </a:solidFill>
                <a:latin typeface="Arial"/>
                <a:ea typeface="Times New Roman" panose="02020603050405020304" pitchFamily="18" charset="0"/>
                <a:cs typeface="Times New Roman"/>
              </a:rPr>
              <a:t>Both the non-large cap indexes tend to move in similar trends they rise and dip in the same months.</a:t>
            </a:r>
            <a:endParaRPr lang="en-US" sz="1800" kern="0">
              <a:solidFill>
                <a:srgbClr val="1F1F1F"/>
              </a:solidFill>
              <a:effectLst/>
              <a:latin typeface="Arial"/>
              <a:ea typeface="Times New Roman" panose="02020603050405020304" pitchFamily="18" charset="0"/>
              <a:cs typeface="Times New Roman"/>
            </a:endParaRPr>
          </a:p>
          <a:p>
            <a:pPr marL="0">
              <a:lnSpc>
                <a:spcPct val="107000"/>
              </a:lnSpc>
              <a:spcBef>
                <a:spcPts val="0"/>
              </a:spcBef>
              <a:spcAft>
                <a:spcPts val="0"/>
              </a:spcAft>
            </a:pPr>
            <a:r>
              <a:rPr lang="en-US" sz="1800" kern="0">
                <a:solidFill>
                  <a:srgbClr val="1F1F1F"/>
                </a:solidFill>
                <a:latin typeface="Arial"/>
                <a:ea typeface="Calibri" panose="020F0502020204030204" pitchFamily="34" charset="0"/>
                <a:cs typeface="Times New Roman"/>
              </a:rPr>
              <a:t>Having a large cap doesn’t necessarily mean the company will outperform a company with a non-large cap.</a:t>
            </a:r>
            <a:endParaRPr lang="en-US" sz="1800" kern="0">
              <a:solidFill>
                <a:srgbClr val="1F1F1F"/>
              </a:solidFill>
              <a:effectLst/>
              <a:latin typeface="Arial"/>
              <a:ea typeface="Calibri" panose="020F0502020204030204" pitchFamily="34" charset="0"/>
              <a:cs typeface="Times New Roman"/>
            </a:endParaRPr>
          </a:p>
          <a:p>
            <a:pPr marL="0" marR="0" indent="0" algn="just">
              <a:lnSpc>
                <a:spcPct val="107000"/>
              </a:lnSpc>
              <a:spcBef>
                <a:spcPts val="0"/>
              </a:spcBef>
              <a:spcAft>
                <a:spcPts val="0"/>
              </a:spcAft>
              <a:buNone/>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a:latin typeface="+mj-lt"/>
            </a:endParaRPr>
          </a:p>
        </p:txBody>
      </p:sp>
      <p:pic>
        <p:nvPicPr>
          <p:cNvPr id="4" name="Picture 3">
            <a:extLst>
              <a:ext uri="{FF2B5EF4-FFF2-40B4-BE49-F238E27FC236}">
                <a16:creationId xmlns:a16="http://schemas.microsoft.com/office/drawing/2014/main" id="{8D21F4BA-7E9D-7629-5169-75AB46D3DBD4}"/>
              </a:ext>
            </a:extLst>
          </p:cNvPr>
          <p:cNvPicPr>
            <a:picLocks noChangeAspect="1"/>
          </p:cNvPicPr>
          <p:nvPr/>
        </p:nvPicPr>
        <p:blipFill>
          <a:blip r:embed="rId3"/>
          <a:stretch>
            <a:fillRect/>
          </a:stretch>
        </p:blipFill>
        <p:spPr>
          <a:xfrm>
            <a:off x="171641" y="170375"/>
            <a:ext cx="5019641" cy="3043574"/>
          </a:xfrm>
          <a:prstGeom prst="rect">
            <a:avLst/>
          </a:prstGeom>
        </p:spPr>
      </p:pic>
      <p:pic>
        <p:nvPicPr>
          <p:cNvPr id="9" name="Picture 8">
            <a:extLst>
              <a:ext uri="{FF2B5EF4-FFF2-40B4-BE49-F238E27FC236}">
                <a16:creationId xmlns:a16="http://schemas.microsoft.com/office/drawing/2014/main" id="{5A8CE7B0-9F5E-4D14-80DD-D917796828F3}"/>
              </a:ext>
            </a:extLst>
          </p:cNvPr>
          <p:cNvPicPr>
            <a:picLocks noChangeAspect="1"/>
          </p:cNvPicPr>
          <p:nvPr/>
        </p:nvPicPr>
        <p:blipFill>
          <a:blip r:embed="rId4"/>
          <a:stretch>
            <a:fillRect/>
          </a:stretch>
        </p:blipFill>
        <p:spPr>
          <a:xfrm>
            <a:off x="171641" y="3429000"/>
            <a:ext cx="5071262" cy="3226929"/>
          </a:xfrm>
          <a:prstGeom prst="rect">
            <a:avLst/>
          </a:prstGeom>
        </p:spPr>
      </p:pic>
    </p:spTree>
    <p:extLst>
      <p:ext uri="{BB962C8B-B14F-4D97-AF65-F5344CB8AC3E}">
        <p14:creationId xmlns:p14="http://schemas.microsoft.com/office/powerpoint/2010/main" val="2659259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7" name="Straight Connector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146B020-2B12-4533-AB98-A078339B314A}"/>
              </a:ext>
            </a:extLst>
          </p:cNvPr>
          <p:cNvSpPr>
            <a:spLocks noGrp="1"/>
          </p:cNvSpPr>
          <p:nvPr>
            <p:ph type="title"/>
          </p:nvPr>
        </p:nvSpPr>
        <p:spPr>
          <a:xfrm>
            <a:off x="5460832" y="233548"/>
            <a:ext cx="5983605" cy="1450757"/>
          </a:xfrm>
        </p:spPr>
        <p:txBody>
          <a:bodyPr vert="horz" lIns="91440" tIns="45720" rIns="91440" bIns="45720" rtlCol="0" anchor="b">
            <a:normAutofit/>
          </a:bodyPr>
          <a:lstStyle/>
          <a:p>
            <a:r>
              <a:rPr lang="en-US" sz="4800">
                <a:solidFill>
                  <a:schemeClr val="tx1">
                    <a:lumMod val="75000"/>
                    <a:lumOff val="25000"/>
                  </a:schemeClr>
                </a:solidFill>
              </a:rPr>
              <a:t>Histogram</a:t>
            </a:r>
          </a:p>
        </p:txBody>
      </p:sp>
      <p:cxnSp>
        <p:nvCxnSpPr>
          <p:cNvPr id="21" name="Straight Connector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EE1DC720-BE00-0C0B-9EAA-72299C5F429E}"/>
              </a:ext>
            </a:extLst>
          </p:cNvPr>
          <p:cNvSpPr>
            <a:spLocks noGrp="1"/>
          </p:cNvSpPr>
          <p:nvPr>
            <p:ph type="pic" sz="quarter" idx="13"/>
          </p:nvPr>
        </p:nvSpPr>
        <p:spPr>
          <a:xfrm>
            <a:off x="0" y="0"/>
            <a:ext cx="5335146" cy="6858000"/>
          </a:xfrm>
          <a:solidFill>
            <a:schemeClr val="tx2"/>
          </a:solidFill>
        </p:spPr>
        <p:txBody>
          <a:bodyPr/>
          <a:lstStyle/>
          <a:p>
            <a:pPr marL="0" indent="0">
              <a:buNone/>
            </a:pPr>
            <a:endParaRPr lang="en-US"/>
          </a:p>
        </p:txBody>
      </p:sp>
      <p:pic>
        <p:nvPicPr>
          <p:cNvPr id="5" name="Picture 4">
            <a:extLst>
              <a:ext uri="{FF2B5EF4-FFF2-40B4-BE49-F238E27FC236}">
                <a16:creationId xmlns:a16="http://schemas.microsoft.com/office/drawing/2014/main" id="{2DCEC281-BDF1-4779-574E-0775382BB832}"/>
              </a:ext>
            </a:extLst>
          </p:cNvPr>
          <p:cNvPicPr>
            <a:picLocks noChangeAspect="1"/>
          </p:cNvPicPr>
          <p:nvPr/>
        </p:nvPicPr>
        <p:blipFill>
          <a:blip r:embed="rId3"/>
          <a:stretch>
            <a:fillRect/>
          </a:stretch>
        </p:blipFill>
        <p:spPr>
          <a:xfrm>
            <a:off x="109599" y="1684305"/>
            <a:ext cx="5115947" cy="3313237"/>
          </a:xfrm>
          <a:prstGeom prst="rect">
            <a:avLst/>
          </a:prstGeom>
        </p:spPr>
      </p:pic>
      <p:sp>
        <p:nvSpPr>
          <p:cNvPr id="9" name="Content Placeholder 6">
            <a:extLst>
              <a:ext uri="{FF2B5EF4-FFF2-40B4-BE49-F238E27FC236}">
                <a16:creationId xmlns:a16="http://schemas.microsoft.com/office/drawing/2014/main" id="{8FCBD0C0-51AE-19F1-8AE3-DA32C0ECCBE6}"/>
              </a:ext>
            </a:extLst>
          </p:cNvPr>
          <p:cNvSpPr txBox="1">
            <a:spLocks/>
          </p:cNvSpPr>
          <p:nvPr/>
        </p:nvSpPr>
        <p:spPr>
          <a:xfrm>
            <a:off x="5444745" y="1991791"/>
            <a:ext cx="6439231" cy="4642557"/>
          </a:xfrm>
          <a:prstGeom prst="rect">
            <a:avLst/>
          </a:prstGeom>
        </p:spPr>
        <p:txBody>
          <a:bodyPr vert="horz" lIns="0" tIns="45720" rIns="0" bIns="45720" rtlCol="0" anchor="t">
            <a:normAutofit lnSpcReduction="1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7000"/>
              </a:lnSpc>
              <a:spcBef>
                <a:spcPts val="0"/>
              </a:spcBef>
              <a:spcAft>
                <a:spcPts val="0"/>
              </a:spcAft>
              <a:buFont typeface="Wingdings" panose="05000000000000000000" pitchFamily="2" charset="2"/>
              <a:buNone/>
            </a:pPr>
            <a:r>
              <a:rPr lang="en-US" b="1" kern="0">
                <a:solidFill>
                  <a:srgbClr val="1F1F1F"/>
                </a:solidFill>
                <a:latin typeface="Arial" panose="020B0604020202020204" pitchFamily="34" charset="0"/>
                <a:ea typeface="Times New Roman" panose="02020603050405020304" pitchFamily="18" charset="0"/>
                <a:cs typeface="Times New Roman" panose="02020603050405020304" pitchFamily="18" charset="0"/>
              </a:rPr>
              <a:t>Objective:</a:t>
            </a:r>
          </a:p>
          <a:p>
            <a:pPr marL="0" indent="0">
              <a:lnSpc>
                <a:spcPct val="107000"/>
              </a:lnSpc>
              <a:spcBef>
                <a:spcPts val="0"/>
              </a:spcBef>
              <a:spcAft>
                <a:spcPts val="0"/>
              </a:spcAft>
              <a:buFont typeface="Wingdings" panose="05000000000000000000" pitchFamily="2" charset="2"/>
              <a:buNone/>
            </a:pPr>
            <a:endParaRPr lang="en-US" sz="1000" kern="0">
              <a:solidFill>
                <a:srgbClr val="1F1F1F"/>
              </a:solidFill>
              <a:latin typeface="Arial" panose="020B0604020202020204" pitchFamily="34" charset="0"/>
              <a:ea typeface="Times New Roman" panose="02020603050405020304" pitchFamily="18" charset="0"/>
              <a:cs typeface="Times New Roman" panose="02020603050405020304" pitchFamily="18" charset="0"/>
            </a:endParaRPr>
          </a:p>
          <a:p>
            <a:pPr marL="0">
              <a:lnSpc>
                <a:spcPct val="127000"/>
              </a:lnSpc>
              <a:spcBef>
                <a:spcPts val="0"/>
              </a:spcBef>
              <a:spcAft>
                <a:spcPts val="0"/>
              </a:spcAft>
            </a:pPr>
            <a:r>
              <a:rPr lang="en-US" sz="1800" kern="0">
                <a:solidFill>
                  <a:srgbClr val="1F1F1F"/>
                </a:solidFill>
                <a:latin typeface="Arial"/>
                <a:cs typeface="Times New Roman"/>
              </a:rPr>
              <a:t>Visualize the distribution of fluctuation rate.</a:t>
            </a:r>
          </a:p>
          <a:p>
            <a:pPr marL="0" indent="0">
              <a:lnSpc>
                <a:spcPct val="127000"/>
              </a:lnSpc>
              <a:spcBef>
                <a:spcPts val="0"/>
              </a:spcBef>
              <a:spcAft>
                <a:spcPts val="0"/>
              </a:spcAft>
              <a:buNone/>
            </a:pPr>
            <a:endParaRPr lang="en-US" sz="1800" kern="0">
              <a:solidFill>
                <a:srgbClr val="1F1F1F"/>
              </a:solidFill>
              <a:latin typeface="Arial"/>
              <a:cs typeface="Times New Roman"/>
            </a:endParaRPr>
          </a:p>
          <a:p>
            <a:pPr marL="0" indent="0">
              <a:lnSpc>
                <a:spcPct val="107000"/>
              </a:lnSpc>
              <a:spcBef>
                <a:spcPts val="0"/>
              </a:spcBef>
              <a:spcAft>
                <a:spcPts val="0"/>
              </a:spcAft>
              <a:buNone/>
            </a:pPr>
            <a:endParaRPr lang="en-US" sz="1000" kern="0">
              <a:solidFill>
                <a:srgbClr val="1F1F1F"/>
              </a:solidFill>
              <a:latin typeface="Arial" panose="020B0604020202020204" pitchFamily="34" charset="0"/>
              <a:cs typeface="Times New Roman" panose="02020603050405020304" pitchFamily="18" charset="0"/>
            </a:endParaRPr>
          </a:p>
          <a:p>
            <a:pPr marL="0" indent="0">
              <a:lnSpc>
                <a:spcPct val="127000"/>
              </a:lnSpc>
              <a:spcBef>
                <a:spcPts val="0"/>
              </a:spcBef>
              <a:spcAft>
                <a:spcPts val="0"/>
              </a:spcAft>
              <a:buNone/>
            </a:pPr>
            <a:r>
              <a:rPr lang="en-US" sz="1800" b="1" kern="0">
                <a:solidFill>
                  <a:srgbClr val="1F1F1F"/>
                </a:solidFill>
                <a:latin typeface="Arial" panose="020B0604020202020204" pitchFamily="34" charset="0"/>
                <a:cs typeface="Times New Roman" panose="02020603050405020304" pitchFamily="18" charset="0"/>
              </a:rPr>
              <a:t>Trend:</a:t>
            </a:r>
          </a:p>
          <a:p>
            <a:pPr>
              <a:lnSpc>
                <a:spcPct val="127000"/>
              </a:lnSpc>
              <a:spcBef>
                <a:spcPts val="0"/>
              </a:spcBef>
              <a:spcAft>
                <a:spcPts val="0"/>
              </a:spcAft>
            </a:pPr>
            <a:r>
              <a:rPr lang="en-US" sz="1800" kern="0">
                <a:solidFill>
                  <a:srgbClr val="424242"/>
                </a:solidFill>
                <a:ea typeface="+mn-lt"/>
                <a:cs typeface="+mn-lt"/>
              </a:rPr>
              <a:t>Markets fluctuate fairly frequently.</a:t>
            </a:r>
            <a:endParaRPr lang="en-US" sz="1800" b="1" kern="0">
              <a:solidFill>
                <a:srgbClr val="1F1F1F"/>
              </a:solidFill>
              <a:latin typeface="Arial" panose="020B0604020202020204" pitchFamily="34" charset="0"/>
              <a:cs typeface="Times New Roman" panose="02020603050405020304" pitchFamily="18" charset="0"/>
            </a:endParaRPr>
          </a:p>
          <a:p>
            <a:pPr>
              <a:lnSpc>
                <a:spcPct val="127000"/>
              </a:lnSpc>
              <a:spcBef>
                <a:spcPts val="0"/>
              </a:spcBef>
              <a:spcAft>
                <a:spcPts val="0"/>
              </a:spcAft>
            </a:pPr>
            <a:r>
              <a:rPr lang="en-US" sz="1800" kern="0">
                <a:solidFill>
                  <a:srgbClr val="424242"/>
                </a:solidFill>
                <a:ea typeface="+mn-lt"/>
                <a:cs typeface="+mn-lt"/>
              </a:rPr>
              <a:t>The average fluctuation is about 15% during a year.</a:t>
            </a:r>
            <a:endParaRPr lang="en-US" sz="1800" kern="0">
              <a:solidFill>
                <a:srgbClr val="424242"/>
              </a:solidFill>
              <a:latin typeface="Calibri"/>
              <a:ea typeface="Calibri" panose="020F0502020204030204" pitchFamily="34" charset="0"/>
              <a:cs typeface="Calibri"/>
            </a:endParaRPr>
          </a:p>
          <a:p>
            <a:pPr marL="0" indent="0">
              <a:lnSpc>
                <a:spcPct val="127000"/>
              </a:lnSpc>
              <a:spcBef>
                <a:spcPts val="0"/>
              </a:spcBef>
              <a:spcAft>
                <a:spcPts val="0"/>
              </a:spcAft>
              <a:buNone/>
            </a:pPr>
            <a:endParaRPr lang="en-US" sz="1000" b="1" kern="0">
              <a:solidFill>
                <a:srgbClr val="1F1F1F"/>
              </a:solidFill>
              <a:latin typeface="Arial" panose="020B0604020202020204" pitchFamily="34" charset="0"/>
              <a:cs typeface="Times New Roman" panose="02020603050405020304" pitchFamily="18" charset="0"/>
            </a:endParaRPr>
          </a:p>
          <a:p>
            <a:pPr marL="0" indent="0">
              <a:lnSpc>
                <a:spcPct val="107000"/>
              </a:lnSpc>
              <a:spcBef>
                <a:spcPts val="0"/>
              </a:spcBef>
              <a:spcAft>
                <a:spcPts val="0"/>
              </a:spcAft>
              <a:buNone/>
            </a:pPr>
            <a:endParaRPr lang="en-US" sz="1000" b="1" kern="0">
              <a:solidFill>
                <a:srgbClr val="1F1F1F"/>
              </a:solidFill>
              <a:latin typeface="Arial" panose="020B0604020202020204" pitchFamily="34" charset="0"/>
              <a:cs typeface="Times New Roman" panose="02020603050405020304" pitchFamily="18" charset="0"/>
            </a:endParaRPr>
          </a:p>
          <a:p>
            <a:pPr marL="0" indent="0">
              <a:lnSpc>
                <a:spcPct val="107000"/>
              </a:lnSpc>
              <a:spcBef>
                <a:spcPts val="0"/>
              </a:spcBef>
              <a:spcAft>
                <a:spcPts val="0"/>
              </a:spcAft>
              <a:buNone/>
            </a:pPr>
            <a:endParaRPr lang="en-US" sz="1000" kern="0">
              <a:solidFill>
                <a:srgbClr val="1F1F1F"/>
              </a:solidFill>
              <a:latin typeface="Arial" panose="020B0604020202020204" pitchFamily="34" charset="0"/>
              <a:cs typeface="Times New Roman" panose="02020603050405020304" pitchFamily="18" charset="0"/>
            </a:endParaRPr>
          </a:p>
          <a:p>
            <a:pPr marL="0" indent="0">
              <a:lnSpc>
                <a:spcPct val="107000"/>
              </a:lnSpc>
              <a:spcBef>
                <a:spcPts val="0"/>
              </a:spcBef>
              <a:spcAft>
                <a:spcPts val="0"/>
              </a:spcAft>
              <a:buNone/>
            </a:pPr>
            <a:r>
              <a:rPr lang="en-US" b="1" kern="0">
                <a:solidFill>
                  <a:srgbClr val="1F1F1F"/>
                </a:solidFill>
                <a:latin typeface="Arial"/>
                <a:cs typeface="Times New Roman"/>
              </a:rPr>
              <a:t>Inference: </a:t>
            </a:r>
            <a:endParaRPr lang="en-US" b="1" kern="0">
              <a:solidFill>
                <a:srgbClr val="1F1F1F"/>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Bef>
                <a:spcPts val="0"/>
              </a:spcBef>
              <a:spcAft>
                <a:spcPts val="0"/>
              </a:spcAft>
            </a:pPr>
            <a:r>
              <a:rPr lang="en-US" sz="1800" kern="0">
                <a:solidFill>
                  <a:srgbClr val="424242"/>
                </a:solidFill>
                <a:ea typeface="+mn-lt"/>
                <a:cs typeface="+mn-lt"/>
              </a:rPr>
              <a:t>The stock market fluctuates for a number of different reasons, but the biggest overall factor is supply and demand.</a:t>
            </a:r>
            <a:endParaRPr lang="en-US" sz="1800" b="1" kern="0">
              <a:solidFill>
                <a:srgbClr val="1F1F1F"/>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Bef>
                <a:spcPts val="0"/>
              </a:spcBef>
              <a:spcAft>
                <a:spcPts val="0"/>
              </a:spcAft>
            </a:pPr>
            <a:r>
              <a:rPr lang="en-US" sz="1800" kern="0">
                <a:solidFill>
                  <a:srgbClr val="424242"/>
                </a:solidFill>
                <a:ea typeface="+mn-lt"/>
                <a:cs typeface="+mn-lt"/>
              </a:rPr>
              <a:t>Prices of stocks rise when the supply of shares for sale is not enough to meet investors’ demands. When investors’ demand for shares falls, so does the price of the shares. This causes volatility.</a:t>
            </a:r>
            <a:endParaRPr lang="en-US" sz="1800" kern="0">
              <a:solidFill>
                <a:srgbClr val="424242"/>
              </a:solidFill>
              <a:latin typeface="Calibri"/>
              <a:cs typeface="Calibri"/>
            </a:endParaRPr>
          </a:p>
          <a:p>
            <a:endParaRPr lang="en-US" kern="0">
              <a:solidFill>
                <a:srgbClr val="1F1F1F"/>
              </a:solidFill>
              <a:latin typeface="Arial" panose="020B0604020202020204" pitchFamily="34" charset="0"/>
              <a:cs typeface="Times New Roman" panose="02020603050405020304" pitchFamily="18" charset="0"/>
            </a:endParaRPr>
          </a:p>
          <a:p>
            <a:endParaRPr lang="en-US">
              <a:latin typeface="+mj-lt"/>
              <a:cs typeface="Calibri Light" panose="020F0302020204030204"/>
            </a:endParaRPr>
          </a:p>
        </p:txBody>
      </p:sp>
    </p:spTree>
    <p:extLst>
      <p:ext uri="{BB962C8B-B14F-4D97-AF65-F5344CB8AC3E}">
        <p14:creationId xmlns:p14="http://schemas.microsoft.com/office/powerpoint/2010/main" val="3345445729"/>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lassic Company All Hands_Win32_MS v3" id="{1F352A5D-0EBE-49A2-9FF7-DEF81AB6F3C6}" vid="{D35781EA-2188-4D84-8966-791644CE13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41CA7C-A0BF-44EF-B2E5-7539C3B9B0B6}">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4E879E6-8FFE-4154-8F2A-F7518B89B376}">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0A2CB4-6869-426F-8BC4-A32C90CBE26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Classic company all hands presentation</Template>
  <Application>Microsoft Office PowerPoint</Application>
  <PresentationFormat>Widescreen</PresentationFormat>
  <Slides>15</Slides>
  <Notes>12</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RetrospectVTI</vt:lpstr>
      <vt:lpstr>MIS 6382.501 (Object Oriented Programming In Python) Data Visualization Project  Group - 2</vt:lpstr>
      <vt:lpstr>Agenda</vt:lpstr>
      <vt:lpstr>Introduction</vt:lpstr>
      <vt:lpstr>How To Deal With Missing Values</vt:lpstr>
      <vt:lpstr>Visualization Types</vt:lpstr>
      <vt:lpstr>Bar Chart</vt:lpstr>
      <vt:lpstr>Pie Chart</vt:lpstr>
      <vt:lpstr>Line Chart</vt:lpstr>
      <vt:lpstr>Histogram</vt:lpstr>
      <vt:lpstr>Heatmap</vt:lpstr>
      <vt:lpstr>Box Plot</vt:lpstr>
      <vt:lpstr>Scatter Plot</vt:lpstr>
      <vt:lpstr>Conclusion</vt:lpstr>
      <vt:lpstr>Thank you</vt:lpstr>
      <vt:lpstr>Wrap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dc:title>
  <dc:creator>Rajat Mishra</dc:creator>
  <cp:revision>1</cp:revision>
  <dcterms:created xsi:type="dcterms:W3CDTF">2023-12-03T21:09:12Z</dcterms:created>
  <dcterms:modified xsi:type="dcterms:W3CDTF">2023-12-05T05:55:30Z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